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38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9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06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29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13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90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10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75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41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61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B304-F787-405B-B5A4-E43474E885A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2840-333E-480A-BC33-0447A9800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50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schooltv.nl/beeldbank/clippopup/20050725_productie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www.schooltv.nl/beeldbank/clippopup/20050725_productie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gbas-NLlA" TargetMode="External"/><Relationship Id="rId5" Type="http://schemas.openxmlformats.org/officeDocument/2006/relationships/image" Target="../media/image1.emf"/><Relationship Id="rId4" Type="http://schemas.openxmlformats.org/officeDocument/2006/relationships/hyperlink" Target="https://www.youtube.com/watch?v=Rhgbas-NLl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EiN_b8aY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eEiN_b8aY8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5.2 De spanningsbron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72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5631" y="1889223"/>
            <a:ext cx="8229600" cy="11858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nl-NL" dirty="0">
                <a:solidFill>
                  <a:srgbClr val="FFFF00"/>
                </a:solidFill>
              </a:rPr>
              <a:t>Overleg in je groepje wat een spanningsbron is.</a:t>
            </a:r>
          </a:p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FFFF00"/>
                </a:solidFill>
              </a:rPr>
              <a:t>Welke drie soorten spanningsbronnen zijn er?</a:t>
            </a:r>
          </a:p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FFFF00"/>
                </a:solidFill>
              </a:rPr>
              <a:t>Welke symbolen hebben deze bronnen voor in een elektrische tekeningen.</a:t>
            </a:r>
          </a:p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buNone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4E0C-5622-4563-AFB7-B66DC2CEE7DD}" type="datetime8">
              <a:rPr lang="nl-NL" smtClean="0"/>
              <a:t>9-3-2017 20:47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Wat is een spanningsbron</a:t>
              </a: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06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1456" indent="0">
              <a:buNone/>
              <a:defRPr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 drie soorten spanningsbron zijn:</a:t>
            </a:r>
          </a:p>
          <a:p>
            <a:pPr marL="271456" indent="0">
              <a:buNone/>
              <a:defRPr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85794" indent="-514338">
              <a:buFont typeface="+mj-lt"/>
              <a:buAutoNum type="arabicPeriod"/>
              <a:defRPr/>
            </a:pPr>
            <a:r>
              <a:rPr lang="nl-NL" dirty="0">
                <a:solidFill>
                  <a:srgbClr val="FFFF00"/>
                </a:solidFill>
              </a:rPr>
              <a:t>Batterij / accu (Chemische)</a:t>
            </a:r>
          </a:p>
          <a:p>
            <a:pPr marL="785794" indent="-514338">
              <a:buFont typeface="+mj-lt"/>
              <a:buAutoNum type="arabicPeriod"/>
              <a:defRPr/>
            </a:pPr>
            <a:r>
              <a:rPr lang="nl-NL" dirty="0">
                <a:solidFill>
                  <a:srgbClr val="FFFF00"/>
                </a:solidFill>
              </a:rPr>
              <a:t>Dynamo / generator (beweging / magnetisme)</a:t>
            </a:r>
          </a:p>
          <a:p>
            <a:pPr marL="785794" indent="-514338">
              <a:buFont typeface="+mj-lt"/>
              <a:buAutoNum type="arabicPeriod"/>
              <a:defRPr/>
            </a:pPr>
            <a:r>
              <a:rPr lang="nl-NL" dirty="0">
                <a:solidFill>
                  <a:srgbClr val="FFFF00"/>
                </a:solidFill>
              </a:rPr>
              <a:t>Zonnecel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C5FBE-B945-4FAF-8DE4-4F4438A6687B}" type="datetime8">
              <a:rPr lang="nl-NL" smtClean="0"/>
              <a:t>9-3-2017 20:47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Ing</a:t>
            </a:r>
            <a:r>
              <a:rPr lang="nl-NL" dirty="0"/>
              <a:t> W.T.N.G. Tomassen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9467" name="Picture 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41" y="5021176"/>
            <a:ext cx="2037891" cy="18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16845"/>
            <a:ext cx="1576704" cy="157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723" y="2593550"/>
            <a:ext cx="1565295" cy="15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26" y="791866"/>
            <a:ext cx="1541291" cy="20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50" y="2839014"/>
            <a:ext cx="1556739" cy="132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66" y="1412779"/>
            <a:ext cx="2015151" cy="13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24" y="2753771"/>
            <a:ext cx="1572767" cy="15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372172" y="4581131"/>
            <a:ext cx="424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Deze zorgen voor de elektrische energie </a:t>
            </a:r>
          </a:p>
          <a:p>
            <a:r>
              <a:rPr lang="nl-NL" dirty="0">
                <a:solidFill>
                  <a:schemeClr val="bg2"/>
                </a:solidFill>
              </a:rPr>
              <a:t>die een apparaat nodig heeft om te werken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20" name="Rechthoek 1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Hoe maak je elektriciteit?</a:t>
              </a:r>
            </a:p>
          </p:txBody>
        </p:sp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3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1456" indent="0">
              <a:buNone/>
              <a:defRPr/>
            </a:pP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C5FBE-B945-4FAF-8DE4-4F4438A6687B}" type="datetime8">
              <a:rPr lang="nl-NL" smtClean="0"/>
              <a:t>9-3-2017 20:47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Ing</a:t>
            </a:r>
            <a:r>
              <a:rPr lang="nl-NL" dirty="0"/>
              <a:t> W.T.N.G. Tomassen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9467" name="Picture 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41" y="5021176"/>
            <a:ext cx="2037891" cy="18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ep 18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20" name="Rechthoek 1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19210"/>
              <a:r>
                <a:rPr lang="nl-NL" sz="4000" dirty="0">
                  <a:solidFill>
                    <a:schemeClr val="bg1"/>
                  </a:solidFill>
                </a:rPr>
                <a:t>De batterij?</a:t>
              </a:r>
            </a:p>
          </p:txBody>
        </p:sp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70" y="1627191"/>
            <a:ext cx="4003723" cy="33050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946" y="-34278"/>
            <a:ext cx="3803155" cy="22118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533" y="3626554"/>
            <a:ext cx="4443980" cy="17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15" name="Rechthoek 14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bg1"/>
                  </a:solidFill>
                </a:rPr>
                <a:t>Spanning, stroom en weerstand?</a:t>
              </a: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3024336"/>
          </a:xfrm>
        </p:spPr>
        <p:txBody>
          <a:bodyPr rtlCol="0">
            <a:normAutofit fontScale="92500" lnSpcReduction="10000"/>
          </a:bodyPr>
          <a:lstStyle/>
          <a:p>
            <a:pPr marL="271456" indent="0">
              <a:buNone/>
              <a:defRPr/>
            </a:pPr>
            <a:r>
              <a:rPr lang="nl-NL" sz="4000" dirty="0">
                <a:solidFill>
                  <a:schemeClr val="bg1"/>
                </a:solidFill>
              </a:rPr>
              <a:t>Fietsen</a:t>
            </a:r>
          </a:p>
          <a:p>
            <a:pPr marL="271456" indent="0">
              <a:buNone/>
              <a:defRPr/>
            </a:pPr>
            <a:r>
              <a:rPr lang="nl-NL" sz="2500" dirty="0">
                <a:solidFill>
                  <a:srgbClr val="FFFF00"/>
                </a:solidFill>
              </a:rPr>
              <a:t>De kracht waarmee je fietst</a:t>
            </a:r>
          </a:p>
          <a:p>
            <a:pPr marL="271456" indent="0">
              <a:buNone/>
              <a:defRPr/>
            </a:pPr>
            <a:endParaRPr lang="nl-NL" sz="2500" dirty="0">
              <a:solidFill>
                <a:srgbClr val="FFFF00"/>
              </a:solidFill>
            </a:endParaRPr>
          </a:p>
          <a:p>
            <a:pPr marL="271456" indent="0">
              <a:buNone/>
              <a:defRPr/>
            </a:pPr>
            <a:r>
              <a:rPr lang="nl-NL" sz="2500" dirty="0">
                <a:solidFill>
                  <a:srgbClr val="FFFF00"/>
                </a:solidFill>
              </a:rPr>
              <a:t>Aantal fietsers / sec</a:t>
            </a:r>
          </a:p>
          <a:p>
            <a:pPr marL="271456" indent="0">
              <a:buNone/>
              <a:defRPr/>
            </a:pPr>
            <a:endParaRPr lang="nl-NL" sz="2500" dirty="0">
              <a:solidFill>
                <a:srgbClr val="FFFF00"/>
              </a:solidFill>
            </a:endParaRPr>
          </a:p>
          <a:p>
            <a:pPr marL="271456" indent="0">
              <a:buNone/>
              <a:defRPr/>
            </a:pPr>
            <a:endParaRPr lang="nl-NL" sz="2500" dirty="0">
              <a:solidFill>
                <a:srgbClr val="FFFF00"/>
              </a:solidFill>
            </a:endParaRPr>
          </a:p>
          <a:p>
            <a:pPr marL="271456" indent="0">
              <a:buNone/>
              <a:defRPr/>
            </a:pPr>
            <a:r>
              <a:rPr lang="nl-NL" sz="2500" dirty="0">
                <a:solidFill>
                  <a:srgbClr val="FFFF00"/>
                </a:solidFill>
              </a:rPr>
              <a:t>Het teer pad of zandweg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9" y="4477544"/>
            <a:ext cx="2756932" cy="150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4922912" y="1145478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dirty="0">
                <a:solidFill>
                  <a:schemeClr val="bg1"/>
                </a:solidFill>
              </a:rPr>
              <a:t>Elektriciteit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2200" dirty="0">
                <a:solidFill>
                  <a:srgbClr val="FFFF00"/>
                </a:solidFill>
              </a:rPr>
              <a:t>De spanning in Volt.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endParaRPr lang="nl-NL" sz="2200" dirty="0">
              <a:solidFill>
                <a:srgbClr val="FFFF00"/>
              </a:solidFill>
            </a:endParaRP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2200" dirty="0">
                <a:solidFill>
                  <a:srgbClr val="FFFF00"/>
                </a:solidFill>
              </a:rPr>
              <a:t>De stroom in ampère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2200" dirty="0">
                <a:solidFill>
                  <a:srgbClr val="FFFF00"/>
                </a:solidFill>
              </a:rPr>
              <a:t>(elektronen per seconde)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endParaRPr lang="nl-NL" sz="2200" dirty="0">
              <a:solidFill>
                <a:srgbClr val="FFFF00"/>
              </a:solidFill>
            </a:endParaRP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2200" dirty="0">
                <a:solidFill>
                  <a:srgbClr val="FFFF00"/>
                </a:solidFill>
              </a:rPr>
              <a:t>De weerstand in Ohm.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endParaRPr lang="nl-NL" sz="2400" dirty="0">
              <a:solidFill>
                <a:srgbClr val="FFFF0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8" y="5085185"/>
            <a:ext cx="3333751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4477544"/>
            <a:ext cx="1566367" cy="150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494948" y="1245396"/>
            <a:ext cx="4114800" cy="300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4000" dirty="0">
                <a:solidFill>
                  <a:schemeClr val="bg1"/>
                </a:solidFill>
              </a:rPr>
              <a:t>Ballon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2700" dirty="0">
                <a:solidFill>
                  <a:srgbClr val="FFFF00"/>
                </a:solidFill>
              </a:rPr>
              <a:t>De luchtdruk in een </a:t>
            </a:r>
            <a:r>
              <a:rPr lang="nl-NL" sz="2700" dirty="0" err="1">
                <a:solidFill>
                  <a:srgbClr val="FFFF00"/>
                </a:solidFill>
              </a:rPr>
              <a:t>balon</a:t>
            </a:r>
            <a:r>
              <a:rPr lang="nl-NL" sz="2700" dirty="0">
                <a:solidFill>
                  <a:srgbClr val="FFFF00"/>
                </a:solidFill>
              </a:rPr>
              <a:t>.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endParaRPr lang="nl-NL" sz="2700" dirty="0">
              <a:solidFill>
                <a:srgbClr val="FFFF00"/>
              </a:solidFill>
            </a:endParaRP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2700" dirty="0">
                <a:solidFill>
                  <a:srgbClr val="FFFF00"/>
                </a:solidFill>
              </a:rPr>
              <a:t>De hoeveelheid lucht die per sec uit de ballon stroomt</a:t>
            </a: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endParaRPr lang="nl-NL" sz="2700" dirty="0">
              <a:solidFill>
                <a:srgbClr val="FFFF00"/>
              </a:solidFill>
            </a:endParaRP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endParaRPr lang="nl-NL" sz="2700" dirty="0">
              <a:solidFill>
                <a:srgbClr val="FFFF00"/>
              </a:solidFill>
            </a:endParaRPr>
          </a:p>
          <a:p>
            <a:pPr marL="271456" indent="0" eaLnBrk="1" fontAlgn="auto" hangingPunct="1">
              <a:spcAft>
                <a:spcPts val="0"/>
              </a:spcAft>
              <a:buNone/>
              <a:defRPr/>
            </a:pPr>
            <a:r>
              <a:rPr lang="nl-NL" sz="2700" dirty="0">
                <a:solidFill>
                  <a:srgbClr val="FFFF00"/>
                </a:solidFill>
              </a:rPr>
              <a:t>De grote van het ventiel</a:t>
            </a:r>
          </a:p>
        </p:txBody>
      </p:sp>
    </p:spTree>
    <p:extLst>
      <p:ext uri="{BB962C8B-B14F-4D97-AF65-F5344CB8AC3E}">
        <p14:creationId xmlns:p14="http://schemas.microsoft.com/office/powerpoint/2010/main" val="25766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hgbas-NLl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6863" y="1690689"/>
            <a:ext cx="8200659" cy="4612870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6" name="Rechthoek 5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  <a:hlinkClick r:id="rId4"/>
                </a:rPr>
                <a:t>Spanningen optellen</a:t>
              </a:r>
              <a:endParaRPr lang="nl-NL" sz="4000" dirty="0">
                <a:solidFill>
                  <a:schemeClr val="bg1"/>
                </a:solidFill>
              </a:endParaRP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57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4E0C-5622-4563-AFB7-B66DC2CEE7DD}" type="datetime8">
              <a:rPr lang="nl-NL" smtClean="0"/>
              <a:t>9-3-2017 20:47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Spanningen optellen</a:t>
              </a: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65657" y="162372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Er zitten 6 batterijen van 1,5V achter elkaar</a:t>
            </a:r>
          </a:p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Gevraagd de totaal spanning.</a:t>
            </a:r>
          </a:p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Jan heeft twee batterijen vereerd om geplaatst</a:t>
            </a:r>
          </a:p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totaalspanning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842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5631" y="1889223"/>
            <a:ext cx="8229600" cy="118586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buNone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4E0C-5622-4563-AFB7-B66DC2CEE7DD}" type="datetime8">
              <a:rPr lang="nl-NL" smtClean="0"/>
              <a:t>9-3-2017 20:47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Wat is een spanningsbron</a:t>
              </a: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2" name="Rechthoek 1"/>
          <p:cNvSpPr/>
          <p:nvPr/>
        </p:nvSpPr>
        <p:spPr>
          <a:xfrm>
            <a:off x="701825" y="1419367"/>
            <a:ext cx="83329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Kies een richt voor de + en als een batterij verkeerd om zit een -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 err="1">
                <a:solidFill>
                  <a:schemeClr val="bg1"/>
                </a:solidFill>
              </a:rPr>
              <a:t>U</a:t>
            </a:r>
            <a:r>
              <a:rPr lang="nl-NL" sz="1600" dirty="0" err="1">
                <a:solidFill>
                  <a:schemeClr val="bg1"/>
                </a:solidFill>
              </a:rPr>
              <a:t>tot</a:t>
            </a:r>
            <a:r>
              <a:rPr lang="nl-NL" sz="2800" dirty="0">
                <a:solidFill>
                  <a:schemeClr val="bg1"/>
                </a:solidFill>
              </a:rPr>
              <a:t> = 1,5V + 1,5V + 1,5V + 1,5V + 1,5V + 1,5V = 9 V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 err="1">
                <a:solidFill>
                  <a:schemeClr val="bg1"/>
                </a:solidFill>
              </a:rPr>
              <a:t>U</a:t>
            </a:r>
            <a:r>
              <a:rPr lang="nl-NL" sz="1600" dirty="0" err="1">
                <a:solidFill>
                  <a:schemeClr val="bg1"/>
                </a:solidFill>
              </a:rPr>
              <a:t>tot</a:t>
            </a:r>
            <a:r>
              <a:rPr lang="nl-NL" sz="2800" dirty="0">
                <a:solidFill>
                  <a:schemeClr val="bg1"/>
                </a:solidFill>
              </a:rPr>
              <a:t> = 1,5V + 1,5V + 1,5V + 1,5V - 1,5V - 1,5V = 3 V</a:t>
            </a:r>
          </a:p>
        </p:txBody>
      </p:sp>
    </p:spTree>
    <p:extLst>
      <p:ext uri="{BB962C8B-B14F-4D97-AF65-F5344CB8AC3E}">
        <p14:creationId xmlns:p14="http://schemas.microsoft.com/office/powerpoint/2010/main" val="244375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5631" y="1889223"/>
            <a:ext cx="8229600" cy="118586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buNone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4E0C-5622-4563-AFB7-B66DC2CEE7DD}" type="datetime8">
              <a:rPr lang="nl-NL" smtClean="0"/>
              <a:t>9-3-2017 20:47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  <a:hlinkClick r:id="rId3"/>
                </a:rPr>
                <a:t>Een spanning meten</a:t>
              </a:r>
              <a:endParaRPr lang="nl-NL" sz="4000" dirty="0">
                <a:solidFill>
                  <a:schemeClr val="bg1"/>
                </a:solidFill>
              </a:endParaRP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2" name="WeEiN_b8aY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3474" y="1219204"/>
            <a:ext cx="8500526" cy="47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511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251</Words>
  <Application>Microsoft Office PowerPoint</Application>
  <PresentationFormat>Diavoorstelling (4:3)</PresentationFormat>
  <Paragraphs>69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5.2 De spanningsbron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De spanningsbron</dc:title>
  <dc:creator>Wim tomassen</dc:creator>
  <cp:lastModifiedBy>Wim tomassen</cp:lastModifiedBy>
  <cp:revision>5</cp:revision>
  <dcterms:created xsi:type="dcterms:W3CDTF">2016-04-18T15:38:42Z</dcterms:created>
  <dcterms:modified xsi:type="dcterms:W3CDTF">2017-03-09T19:47:37Z</dcterms:modified>
</cp:coreProperties>
</file>