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68" r:id="rId3"/>
    <p:sldId id="330" r:id="rId4"/>
    <p:sldId id="373" r:id="rId5"/>
    <p:sldId id="375" r:id="rId6"/>
    <p:sldId id="376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assen" initials="W.T.N.G.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65" d="100"/>
          <a:sy n="65" d="100"/>
        </p:scale>
        <p:origin x="14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1D446-6D73-4C5C-99E7-7EE9BF18FDB9}" type="datetime12">
              <a:rPr lang="nl-NL" smtClean="0"/>
              <a:t>6:44 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8FE21-A65B-42FA-82D0-4874EA6622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11477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66F91-5D03-4AA0-B5C2-910E6234E581}" type="datetime12">
              <a:rPr lang="nl-NL" smtClean="0"/>
              <a:t>6:44 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C72E8-B782-492D-965A-7E6251AC8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00665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9CE05-E6C2-4372-8BBF-2C2EACAE8BFD}" type="datetime8">
              <a:rPr lang="nl-NL" smtClean="0"/>
              <a:t>18-4-2016 18:44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CC579-1F7D-43E6-A485-EB30E5D1ACF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C6A65-E9B6-4001-9D45-7D992DF20717}" type="datetime8">
              <a:rPr lang="nl-NL" smtClean="0"/>
              <a:t>18-4-2016 18:44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EF0FE-26BD-434C-8F94-3C540EE1AF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88D9D-718F-4558-870B-FD36CFB8CE25}" type="datetime8">
              <a:rPr lang="nl-NL" smtClean="0"/>
              <a:t>18-4-2016 18:44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370A2-BEB3-465E-9B6C-208520AD05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EE56E-5E2B-43B3-AAD9-4F608FB8B4A9}" type="datetime8">
              <a:rPr lang="nl-NL" smtClean="0"/>
              <a:t>18-4-2016 18:44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2E29-AA6F-4D5B-98D8-F4D0EE3D59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EC173-F781-4329-8C05-966B6F307C7B}" type="datetime8">
              <a:rPr lang="nl-NL" smtClean="0"/>
              <a:t>18-4-2016 18:44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7BDB-DC7F-4514-9117-10565CEACE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5EFEC-852B-47DF-9290-989263AA1B68}" type="datetime8">
              <a:rPr lang="nl-NL" smtClean="0"/>
              <a:t>18-4-2016 18:44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7E78C-6A4C-43F1-9A8D-06E70986B1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DFABF-3830-4E29-A2A4-43990EE51365}" type="datetime8">
              <a:rPr lang="nl-NL" smtClean="0"/>
              <a:t>18-4-2016 18:44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0B75A-9F32-45C8-8CCA-043F5C83521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13A77-7292-424B-8830-144C6DEDA204}" type="datetime8">
              <a:rPr lang="nl-NL" smtClean="0"/>
              <a:t>18-4-2016 18:44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05514-9B8B-472C-9D99-97E1FC5FCB3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0045D-1BAC-4A3B-A0CF-6A6F255F612C}" type="datetime8">
              <a:rPr lang="nl-NL" smtClean="0"/>
              <a:t>18-4-2016 18:44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56A11-921A-4686-AC03-799C417672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1183C-D0B1-47AB-815F-423F4EE6D349}" type="datetime8">
              <a:rPr lang="nl-NL" smtClean="0"/>
              <a:t>18-4-2016 18:44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6B316-525E-4BC2-9F4C-7132C81D2EA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9AECA-7BCD-4FEB-A65D-2B8E7CCC3C61}" type="datetime8">
              <a:rPr lang="nl-NL" smtClean="0"/>
              <a:t>18-4-2016 18:44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167DC-6A56-4BF9-977A-D3E7B41DC0E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36">
                <a:lumMod val="40000"/>
              </a:srgbClr>
            </a:gs>
            <a:gs pos="99000">
              <a:srgbClr val="0A128C">
                <a:lumMod val="3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78B041-A466-44FC-AFFF-745C318A5CF4}" type="datetime8">
              <a:rPr lang="nl-NL" smtClean="0"/>
              <a:t>18-4-2016 18:44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D3B8E-E6A2-4B66-8961-22151108E9D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sVgKNBjgCc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-sVgKNBjgCc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XbhUB_XRSw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XbhUB_XRSw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1187624" y="226966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Elektrische schakelingen tekenen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Spanningsbronnen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sz="2000" dirty="0" smtClean="0"/>
              <a:t>Natuurkunde </a:t>
            </a:r>
            <a:r>
              <a:rPr lang="nl-NL" sz="2000" dirty="0" smtClean="0"/>
              <a:t>AH</a:t>
            </a:r>
            <a:endParaRPr lang="nl-NL" sz="2000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5D179E-9BA9-473C-985B-EA1EE7F61290}" type="datetime8">
              <a:rPr lang="nl-NL" smtClean="0"/>
              <a:t>18-4-2016 18:44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</a:t>
              </a:r>
              <a:endParaRPr lang="nl-NL" sz="4800" dirty="0"/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Elektrische schema’s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474E0C-5622-4563-AFB7-B66DC2CEE7DD}" type="datetime8">
              <a:rPr lang="nl-NL" smtClean="0"/>
              <a:t>18-4-2016 18:44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625155"/>
          </a:xfrm>
        </p:spPr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Waar vind je de symbolen in de Binas?</a:t>
            </a:r>
          </a:p>
          <a:p>
            <a:endParaRPr lang="nl-NL" dirty="0">
              <a:solidFill>
                <a:schemeClr val="bg2"/>
              </a:solidFill>
            </a:endParaRPr>
          </a:p>
          <a:p>
            <a:r>
              <a:rPr lang="nl-NL" dirty="0" smtClean="0">
                <a:solidFill>
                  <a:schemeClr val="bg2"/>
                </a:solidFill>
              </a:rPr>
              <a:t>Welke symbolen kom je tegen in je boek?</a:t>
            </a:r>
          </a:p>
          <a:p>
            <a:endParaRPr lang="nl-NL" dirty="0">
              <a:solidFill>
                <a:schemeClr val="bg2"/>
              </a:solidFill>
            </a:endParaRPr>
          </a:p>
          <a:p>
            <a:r>
              <a:rPr lang="nl-NL" dirty="0" smtClean="0">
                <a:solidFill>
                  <a:schemeClr val="bg2"/>
                </a:solidFill>
              </a:rPr>
              <a:t>Hoe teken je een elektrisch schema?</a:t>
            </a:r>
            <a:br>
              <a:rPr lang="nl-NL" dirty="0" smtClean="0">
                <a:solidFill>
                  <a:schemeClr val="bg2"/>
                </a:solidFill>
              </a:rPr>
            </a:br>
            <a:r>
              <a:rPr lang="nl-NL" sz="2400" dirty="0" smtClean="0">
                <a:solidFill>
                  <a:schemeClr val="bg2"/>
                </a:solidFill>
              </a:rPr>
              <a:t>(aan welke regels moet je je aan houden)</a:t>
            </a:r>
            <a:endParaRPr lang="nl-NL" sz="2400" dirty="0">
              <a:solidFill>
                <a:schemeClr val="bg2"/>
              </a:solidFill>
            </a:endParaRPr>
          </a:p>
        </p:txBody>
      </p:sp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Elektriciteitssymbolen</a:t>
              </a:r>
              <a:endParaRPr lang="nl-NL" sz="4800" dirty="0"/>
            </a:p>
          </p:txBody>
        </p:sp>
        <p:pic>
          <p:nvPicPr>
            <p:cNvPr id="15" name="Afbeelding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914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1463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Met symbolen (tabel 14 binas)</a:t>
            </a:r>
          </a:p>
          <a:p>
            <a:pPr marL="271463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rgbClr val="FFFF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nl-NL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9461" name="Tijdelijke aanduiding voor inhoud 2"/>
          <p:cNvSpPr txBox="1">
            <a:spLocks/>
          </p:cNvSpPr>
          <p:nvPr/>
        </p:nvSpPr>
        <p:spPr bwMode="auto">
          <a:xfrm>
            <a:off x="808112" y="2082625"/>
            <a:ext cx="8229600" cy="40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nl-NL" sz="1600" dirty="0" smtClean="0">
                <a:solidFill>
                  <a:schemeClr val="bg1"/>
                </a:solidFill>
                <a:latin typeface="Calibri" pitchFamily="34" charset="0"/>
              </a:rPr>
              <a:t>Schakelaar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nl-NL" sz="1600" dirty="0" smtClean="0">
                <a:solidFill>
                  <a:schemeClr val="bg1"/>
                </a:solidFill>
                <a:latin typeface="Calibri" pitchFamily="34" charset="0"/>
              </a:rPr>
              <a:t>Draad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nl-NL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nl-NL" sz="1600" dirty="0" smtClean="0">
                <a:solidFill>
                  <a:schemeClr val="bg1"/>
                </a:solidFill>
                <a:latin typeface="Calibri" pitchFamily="34" charset="0"/>
              </a:rPr>
              <a:t>Lamp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nl-NL" sz="1600" dirty="0" smtClean="0">
                <a:solidFill>
                  <a:schemeClr val="bg1"/>
                </a:solidFill>
                <a:latin typeface="Calibri" pitchFamily="34" charset="0"/>
              </a:rPr>
              <a:t>Voeding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nl-NL" sz="1600" dirty="0" smtClean="0">
                <a:solidFill>
                  <a:schemeClr val="bg1"/>
                </a:solidFill>
                <a:latin typeface="Calibri" pitchFamily="34" charset="0"/>
              </a:rPr>
              <a:t>Voltmeter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nl-NL" sz="1600" dirty="0" smtClean="0">
                <a:solidFill>
                  <a:schemeClr val="bg1"/>
                </a:solidFill>
                <a:latin typeface="Calibri" pitchFamily="34" charset="0"/>
              </a:rPr>
              <a:t>Ampèremeter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120" y="2120250"/>
            <a:ext cx="1400175" cy="39296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EFB778-FE41-4145-8256-AF8107D5D36B}" type="datetime8">
              <a:rPr lang="nl-NL" smtClean="0"/>
              <a:t>18-4-2016 18:44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4283969" y="2564904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bg2"/>
                </a:solidFill>
              </a:rPr>
              <a:t>Teken schema’s altijd met horizontale en verticale lijnen.</a:t>
            </a:r>
            <a:endParaRPr lang="nl-NL" sz="2400" dirty="0">
              <a:solidFill>
                <a:schemeClr val="bg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092" y="3455665"/>
            <a:ext cx="3170708" cy="20685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>
                  <a:solidFill>
                    <a:schemeClr val="bg1"/>
                  </a:solidFill>
                </a:rPr>
                <a:t>Hoe teken je een schakeling?</a:t>
              </a:r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942767" y="4080515"/>
            <a:ext cx="493514" cy="5714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ijdelijke aanduiding voor inhoud 6"/>
          <p:cNvSpPr txBox="1">
            <a:spLocks/>
          </p:cNvSpPr>
          <p:nvPr/>
        </p:nvSpPr>
        <p:spPr bwMode="auto">
          <a:xfrm>
            <a:off x="3710583" y="4588691"/>
            <a:ext cx="1149449" cy="42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smtClean="0">
                <a:solidFill>
                  <a:schemeClr val="bg2"/>
                </a:solidFill>
              </a:rPr>
              <a:t>Batterij </a:t>
            </a:r>
            <a:endParaRPr lang="nl-NL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D0045D-1BAC-4A3B-A0CF-6A6F255F612C}" type="datetime8">
              <a:rPr lang="nl-NL" smtClean="0"/>
              <a:t>18-4-2016 18:44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1484784"/>
            <a:ext cx="45339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57200" y="423922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 batterij</a:t>
            </a:r>
            <a:endParaRPr lang="nl-NL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72376" y="1185173"/>
            <a:ext cx="4906888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ijdelijke aanduiding voor datum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AF9D666C-6046-42E8-9C90-CDE1291BE3F8}" type="datetime8">
              <a:rPr lang="nl-NL" smtClean="0"/>
              <a:pPr>
                <a:defRPr/>
              </a:pPr>
              <a:t>18-4-2016 18:44</a:t>
            </a:fld>
            <a:endParaRPr lang="nl-NL"/>
          </a:p>
        </p:txBody>
      </p:sp>
      <p:sp>
        <p:nvSpPr>
          <p:cNvPr id="12" name="Tijdelijke aanduiding voor voettekst 4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6948264" y="6309320"/>
            <a:ext cx="1800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Bron: http</a:t>
            </a:r>
            <a:r>
              <a:rPr lang="nl-NL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://febs-verein.at</a:t>
            </a: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bg1"/>
                  </a:solidFill>
                </a:rPr>
                <a:t>De batterij in serie?</a:t>
              </a:r>
              <a:endParaRPr lang="nl-NL" sz="4000" dirty="0">
                <a:solidFill>
                  <a:schemeClr val="bg1"/>
                </a:solidFill>
              </a:endParaRPr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5830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D0045D-1BAC-4A3B-A0CF-6A6F255F612C}" type="datetime8">
              <a:rPr lang="nl-NL" smtClean="0"/>
              <a:t>18-4-2016 18:44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423922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 batterij</a:t>
            </a:r>
            <a:endParaRPr lang="nl-NL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72376" y="1185173"/>
            <a:ext cx="4906888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ijdelijke aanduiding voor datum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AF9D666C-6046-42E8-9C90-CDE1291BE3F8}" type="datetime8">
              <a:rPr lang="nl-NL" smtClean="0"/>
              <a:pPr>
                <a:defRPr/>
              </a:pPr>
              <a:t>18-4-2016 18:44</a:t>
            </a:fld>
            <a:endParaRPr lang="nl-NL"/>
          </a:p>
        </p:txBody>
      </p:sp>
      <p:sp>
        <p:nvSpPr>
          <p:cNvPr id="12" name="Tijdelijke aanduiding voor voettekst 4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6948264" y="6309320"/>
            <a:ext cx="1800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Bron: http</a:t>
            </a:r>
            <a:r>
              <a:rPr lang="nl-NL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://febs-verein.at</a:t>
            </a: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bg1"/>
                  </a:solidFill>
                  <a:hlinkClick r:id="rId3"/>
                </a:rPr>
                <a:t>De Voltmeter aansluiten</a:t>
              </a:r>
              <a:endParaRPr lang="nl-NL" sz="4000" dirty="0">
                <a:solidFill>
                  <a:schemeClr val="bg1"/>
                </a:solidFill>
              </a:endParaRPr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4" name="-sVgKNBjgCc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859588" y="1340768"/>
            <a:ext cx="8284412" cy="465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807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D0045D-1BAC-4A3B-A0CF-6A6F255F612C}" type="datetime8">
              <a:rPr lang="nl-NL" smtClean="0"/>
              <a:t>18-4-2016 18:51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Ing W.T.N.G. Tomassen</a:t>
            </a:r>
            <a:endParaRPr lang="nl-NL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423922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 batterij</a:t>
            </a:r>
            <a:endParaRPr lang="nl-NL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72376" y="1185173"/>
            <a:ext cx="4906888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ijdelijke aanduiding voor datum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AF9D666C-6046-42E8-9C90-CDE1291BE3F8}" type="datetime8">
              <a:rPr lang="nl-NL" smtClean="0"/>
              <a:pPr>
                <a:defRPr/>
              </a:pPr>
              <a:t>18-4-2016 18:51</a:t>
            </a:fld>
            <a:endParaRPr lang="nl-NL"/>
          </a:p>
        </p:txBody>
      </p:sp>
      <p:sp>
        <p:nvSpPr>
          <p:cNvPr id="12" name="Tijdelijke aanduiding voor voettekst 4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nl-NL" smtClean="0"/>
              <a:t>Ing W.T.N.G. Tomassen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6948264" y="6309320"/>
            <a:ext cx="1800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Bron: http</a:t>
            </a:r>
            <a:r>
              <a:rPr lang="nl-NL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://febs-verein.at</a:t>
            </a: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bg1"/>
                  </a:solidFill>
                  <a:hlinkClick r:id="rId3"/>
                </a:rPr>
                <a:t>De </a:t>
              </a:r>
              <a:r>
                <a:rPr lang="nl-NL" sz="4000" dirty="0" smtClean="0">
                  <a:solidFill>
                    <a:schemeClr val="bg1"/>
                  </a:solidFill>
                  <a:hlinkClick r:id="rId3"/>
                </a:rPr>
                <a:t>Ampèremeter </a:t>
              </a:r>
              <a:r>
                <a:rPr lang="nl-NL" sz="4000" dirty="0" smtClean="0">
                  <a:solidFill>
                    <a:schemeClr val="bg1"/>
                  </a:solidFill>
                  <a:hlinkClick r:id="rId3"/>
                </a:rPr>
                <a:t>aansluiten</a:t>
              </a:r>
              <a:endParaRPr lang="nl-NL" sz="4000" dirty="0">
                <a:solidFill>
                  <a:schemeClr val="bg1"/>
                </a:solidFill>
              </a:endParaRPr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5" name="VXbhUB_XRSw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859588" y="1340768"/>
            <a:ext cx="8284412" cy="465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309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8058</TotalTime>
  <Words>140</Words>
  <Application>Microsoft Office PowerPoint</Application>
  <PresentationFormat>Diavoorstelling (4:3)</PresentationFormat>
  <Paragraphs>53</Paragraphs>
  <Slides>6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Office-thema</vt:lpstr>
      <vt:lpstr>Elektrische schakelingen tekenen  Spanningsbronnen</vt:lpstr>
      <vt:lpstr>Elektrische schema’s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 5 Elektriciteit</dc:title>
  <dc:creator>w.tomassen</dc:creator>
  <cp:lastModifiedBy>Wim tomassen</cp:lastModifiedBy>
  <cp:revision>101</cp:revision>
  <dcterms:created xsi:type="dcterms:W3CDTF">2009-01-22T19:31:13Z</dcterms:created>
  <dcterms:modified xsi:type="dcterms:W3CDTF">2016-04-18T16:52:57Z</dcterms:modified>
</cp:coreProperties>
</file>