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276" r:id="rId3"/>
    <p:sldId id="323" r:id="rId4"/>
    <p:sldId id="324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2" autoAdjust="0"/>
    <p:restoredTop sz="88069" autoAdjust="0"/>
  </p:normalViewPr>
  <p:slideViewPr>
    <p:cSldViewPr>
      <p:cViewPr>
        <p:scale>
          <a:sx n="71" d="100"/>
          <a:sy n="71" d="100"/>
        </p:scale>
        <p:origin x="-183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6916D2-EFB8-4A59-B5F7-D6B5C36777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38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4AB438-6B8B-4043-8A33-C387CA6B86D2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Copy then hand out white boards for the following quiz type slides.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4AB438-6B8B-4043-8A33-C387CA6B86D2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Copy then hand out white boards for the following quiz type slides.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4AB438-6B8B-4043-8A33-C387CA6B86D2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Copy then hand out white boards for the following quiz type slides.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D33A9-F1FC-4A4F-BD9D-DB25E9BA3103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00ED1-1A89-4D98-988E-360636C80737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0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DA6A9-0A75-4D09-86E8-39BE72CE1A2C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70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4811-FDF8-41EC-9EDB-B86EBACF2F94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A9FAB-70CE-475F-A627-A89C9E1F4EA6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5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485F-7DA0-497C-B39D-CBCB27B8EBDF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8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A7F9-9C79-4F8C-B93E-650E05749775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829A-FA42-4170-80D5-285C2DA1B371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6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59068-4A38-435E-AB18-15394F119C5E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25DED-3011-4875-B021-77052E4BA378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B772-A3A8-45F4-BB6B-1615D5A74AA9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2">
                <a:lumMod val="36000"/>
              </a:schemeClr>
            </a:gs>
            <a:gs pos="100000">
              <a:schemeClr val="accent2">
                <a:lumMod val="2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1476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4058C180-3A60-4FAA-81FE-D1C4B4D2B950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1" r:id="rId2"/>
    <p:sldLayoutId id="2147483800" r:id="rId3"/>
    <p:sldLayoutId id="2147483799" r:id="rId4"/>
    <p:sldLayoutId id="2147483798" r:id="rId5"/>
    <p:sldLayoutId id="2147483797" r:id="rId6"/>
    <p:sldLayoutId id="2147483796" r:id="rId7"/>
    <p:sldLayoutId id="2147483795" r:id="rId8"/>
    <p:sldLayoutId id="2147483794" r:id="rId9"/>
    <p:sldLayoutId id="2147483793" r:id="rId10"/>
    <p:sldLayoutId id="2147483792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things.co.z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724811-FDF8-41EC-9EDB-B86EBACF2F94}" type="datetime1">
              <a:rPr lang="nl-NL" smtClean="0"/>
              <a:pPr>
                <a:defRPr/>
              </a:pPr>
              <a:t>24-1-2012</a:t>
            </a:fld>
            <a:endParaRPr lang="nl-NL" dirty="0"/>
          </a:p>
        </p:txBody>
      </p:sp>
      <p:sp>
        <p:nvSpPr>
          <p:cNvPr id="13" name="Date Placeholder 3"/>
          <p:cNvSpPr txBox="1">
            <a:spLocks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53F26994-D254-4349-B5F4-3B0F5B7025CE}" type="datetime1">
              <a:rPr lang="nl-NL" smtClean="0"/>
              <a:pPr>
                <a:defRPr/>
              </a:pPr>
              <a:t>24-1-2012</a:t>
            </a:fld>
            <a:endParaRPr lang="nl-NL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11188" y="2060575"/>
            <a:ext cx="8065268" cy="2308324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nl-NL" sz="2400" b="1" u="sng" dirty="0" smtClean="0">
                <a:latin typeface="Comic Sans MS" pitchFamily="66" charset="0"/>
              </a:rPr>
              <a:t>Aan het einde van de les moet je in staat zijn om:</a:t>
            </a:r>
          </a:p>
          <a:p>
            <a:pPr eaLnBrk="1" hangingPunct="1">
              <a:buFontTx/>
              <a:buChar char="•"/>
            </a:pPr>
            <a:r>
              <a:rPr lang="nl-NL" sz="2400" dirty="0" smtClean="0">
                <a:latin typeface="Comic Sans MS" pitchFamily="66" charset="0"/>
              </a:rPr>
              <a:t>Aan te geven hoe je geluid kan dempen</a:t>
            </a:r>
            <a:endParaRPr lang="nl-NL" sz="2400" dirty="0" smtClean="0">
              <a:latin typeface="Comic Sans MS" pitchFamily="66" charset="0"/>
            </a:endParaRPr>
          </a:p>
          <a:p>
            <a:pPr eaLnBrk="1" hangingPunct="1">
              <a:buFontTx/>
              <a:buChar char="•"/>
            </a:pPr>
            <a:endParaRPr lang="nl-NL" sz="2400" dirty="0" smtClean="0">
              <a:latin typeface="Comic Sans MS" pitchFamily="66" charset="0"/>
            </a:endParaRPr>
          </a:p>
          <a:p>
            <a:pPr eaLnBrk="1" hangingPunct="1"/>
            <a:r>
              <a:rPr lang="nl-NL" sz="2400" b="1" u="sng" dirty="0" smtClean="0">
                <a:latin typeface="Comic Sans MS" pitchFamily="66" charset="0"/>
              </a:rPr>
              <a:t>Kernwoorden: (Kun je bedenken wat ze betekenen?)</a:t>
            </a:r>
          </a:p>
          <a:p>
            <a:pPr eaLnBrk="1" hangingPunct="1">
              <a:buFontTx/>
              <a:buChar char="•"/>
            </a:pPr>
            <a:r>
              <a:rPr lang="nl-NL" sz="2400" dirty="0" smtClean="0">
                <a:latin typeface="Comic Sans MS" pitchFamily="66" charset="0"/>
              </a:rPr>
              <a:t>Bron, Medium en Ontvanger;</a:t>
            </a:r>
            <a:endParaRPr lang="nl-NL" sz="2400" dirty="0" smtClean="0">
              <a:latin typeface="Comic Sans MS" pitchFamily="66" charset="0"/>
            </a:endParaRPr>
          </a:p>
          <a:p>
            <a:pPr eaLnBrk="1" hangingPunct="1">
              <a:buFontTx/>
              <a:buChar char="•"/>
            </a:pPr>
            <a:r>
              <a:rPr lang="nl-NL" sz="2400" dirty="0" smtClean="0">
                <a:latin typeface="Comic Sans MS" pitchFamily="66" charset="0"/>
              </a:rPr>
              <a:t>geluidsdemping.</a:t>
            </a:r>
            <a:endParaRPr lang="nl-NL" sz="2400" dirty="0">
              <a:latin typeface="Comic Sans MS" pitchFamily="66" charset="0"/>
            </a:endParaRPr>
          </a:p>
        </p:txBody>
      </p:sp>
      <p:pic>
        <p:nvPicPr>
          <p:cNvPr id="18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GELUID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20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188" y="620688"/>
            <a:ext cx="8065268" cy="1439887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nl-NL" sz="5200" u="sng" dirty="0" smtClean="0"/>
              <a:t>geluidsdemping</a:t>
            </a:r>
            <a:endParaRPr lang="nl-NL" sz="5200" u="sng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0" y="6479628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dirty="0" smtClean="0">
                <a:solidFill>
                  <a:schemeClr val="bg1"/>
                </a:solidFill>
              </a:rPr>
              <a:t>Ing. W.T.N.G. </a:t>
            </a:r>
            <a:r>
              <a:rPr lang="nl-NL" sz="1200" dirty="0" err="1" smtClean="0">
                <a:solidFill>
                  <a:schemeClr val="bg1"/>
                </a:solidFill>
              </a:rPr>
              <a:t>Tomassen</a:t>
            </a:r>
            <a:r>
              <a:rPr lang="nl-NL" sz="1200" dirty="0" smtClean="0">
                <a:solidFill>
                  <a:schemeClr val="bg1"/>
                </a:solidFill>
              </a:rPr>
              <a:t>    Bronnen: http</a:t>
            </a:r>
            <a:r>
              <a:rPr lang="nl-NL" sz="1200" dirty="0">
                <a:solidFill>
                  <a:schemeClr val="bg1"/>
                </a:solidFill>
              </a:rPr>
              <a:t>://</a:t>
            </a:r>
            <a:r>
              <a:rPr lang="nl-NL" sz="1200" dirty="0" smtClean="0">
                <a:solidFill>
                  <a:schemeClr val="bg1"/>
                </a:solidFill>
              </a:rPr>
              <a:t>www.bbc.co.uk/schools  / </a:t>
            </a:r>
            <a:r>
              <a:rPr lang="nl-NL" sz="1200" dirty="0" smtClean="0">
                <a:solidFill>
                  <a:schemeClr val="bg1"/>
                </a:solidFill>
                <a:hlinkClick r:id="rId3"/>
              </a:rPr>
              <a:t>http</a:t>
            </a:r>
            <a:r>
              <a:rPr lang="nl-NL" sz="1200" dirty="0">
                <a:solidFill>
                  <a:schemeClr val="bg1"/>
                </a:solidFill>
                <a:hlinkClick r:id="rId3"/>
              </a:rPr>
              <a:t>://</a:t>
            </a:r>
            <a:r>
              <a:rPr lang="nl-NL" sz="1200" dirty="0" smtClean="0">
                <a:solidFill>
                  <a:schemeClr val="bg1"/>
                </a:solidFill>
                <a:hlinkClick r:id="rId3"/>
              </a:rPr>
              <a:t>learnthings.co.za</a:t>
            </a:r>
            <a:r>
              <a:rPr lang="nl-NL" sz="1200" dirty="0" smtClean="0">
                <a:solidFill>
                  <a:schemeClr val="bg1"/>
                </a:solidFill>
              </a:rPr>
              <a:t> / http</a:t>
            </a:r>
            <a:r>
              <a:rPr lang="nl-NL" sz="1200" dirty="0">
                <a:solidFill>
                  <a:schemeClr val="bg1"/>
                </a:solidFill>
              </a:rPr>
              <a:t>://betterlesson.org</a:t>
            </a:r>
          </a:p>
        </p:txBody>
      </p:sp>
    </p:spTree>
    <p:extLst>
      <p:ext uri="{BB962C8B-B14F-4D97-AF65-F5344CB8AC3E}">
        <p14:creationId xmlns:p14="http://schemas.microsoft.com/office/powerpoint/2010/main" val="32000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424936" cy="1368152"/>
          </a:xfrm>
        </p:spPr>
        <p:txBody>
          <a:bodyPr/>
          <a:lstStyle/>
          <a:p>
            <a:pPr eaLnBrk="1" hangingPunct="1"/>
            <a:r>
              <a:rPr lang="nl-NL" sz="4800" u="sng" dirty="0" smtClean="0">
                <a:solidFill>
                  <a:schemeClr val="tx1"/>
                </a:solidFill>
              </a:rPr>
              <a:t>Bij de bron</a:t>
            </a:r>
            <a:endParaRPr lang="nl-NL" sz="4000" u="sng" dirty="0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916832"/>
            <a:ext cx="4248472" cy="4032448"/>
          </a:xfrm>
        </p:spPr>
        <p:txBody>
          <a:bodyPr/>
          <a:lstStyle/>
          <a:p>
            <a:pPr algn="ctr" eaLnBrk="1" hangingPunct="1"/>
            <a:r>
              <a:rPr lang="nl-NL" sz="4400" b="1" dirty="0" smtClean="0"/>
              <a:t>Fluisterasfalt</a:t>
            </a:r>
          </a:p>
          <a:p>
            <a:pPr algn="ctr" eaLnBrk="1" hangingPunct="1"/>
            <a:r>
              <a:rPr lang="nl-NL" sz="4400" b="1" dirty="0" smtClean="0"/>
              <a:t>Elektrische auto</a:t>
            </a:r>
            <a:endParaRPr lang="nl-NL" sz="4400" dirty="0" smtClean="0"/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GELUID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16832"/>
            <a:ext cx="4176464" cy="260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509065"/>
            <a:ext cx="4248472" cy="2332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67242"/>
            <a:ext cx="4176464" cy="248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499276" cy="1368152"/>
          </a:xfrm>
        </p:spPr>
        <p:txBody>
          <a:bodyPr/>
          <a:lstStyle/>
          <a:p>
            <a:pPr eaLnBrk="1" hangingPunct="1"/>
            <a:r>
              <a:rPr lang="nl-NL" sz="4800" u="sng" dirty="0" smtClean="0">
                <a:solidFill>
                  <a:schemeClr val="tx1"/>
                </a:solidFill>
              </a:rPr>
              <a:t>In het medium</a:t>
            </a:r>
            <a:endParaRPr lang="nl-NL" sz="4000" u="sng" dirty="0" smtClean="0">
              <a:solidFill>
                <a:schemeClr val="tx1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GELUID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884" y="1916832"/>
            <a:ext cx="6429920" cy="3063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1916832"/>
            <a:ext cx="2232248" cy="167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588863"/>
            <a:ext cx="2232248" cy="1241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38" y="4782560"/>
            <a:ext cx="2251339" cy="175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981" y="4782560"/>
            <a:ext cx="6297823" cy="1754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63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548680"/>
            <a:ext cx="8499276" cy="1368152"/>
          </a:xfrm>
        </p:spPr>
        <p:txBody>
          <a:bodyPr/>
          <a:lstStyle/>
          <a:p>
            <a:pPr eaLnBrk="1" hangingPunct="1"/>
            <a:r>
              <a:rPr lang="nl-NL" sz="4800" u="sng" dirty="0" smtClean="0">
                <a:solidFill>
                  <a:schemeClr val="tx1"/>
                </a:solidFill>
              </a:rPr>
              <a:t>Bij de ontvanger</a:t>
            </a:r>
            <a:endParaRPr lang="nl-NL" sz="4000" u="sng" dirty="0" smtClean="0">
              <a:solidFill>
                <a:schemeClr val="tx1"/>
              </a:solidFill>
            </a:endParaRPr>
          </a:p>
        </p:txBody>
      </p:sp>
      <p:pic>
        <p:nvPicPr>
          <p:cNvPr id="4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GELUID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6" name="Rectangl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12332"/>
            <a:ext cx="2736304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2736304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32021"/>
            <a:ext cx="5802585" cy="427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019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4330</TotalTime>
  <Words>118</Words>
  <Application>Microsoft Office PowerPoint</Application>
  <PresentationFormat>Diavoorstelling (4:3)</PresentationFormat>
  <Paragraphs>25</Paragraphs>
  <Slides>4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Default Design</vt:lpstr>
      <vt:lpstr>PowerPoint-presentatie</vt:lpstr>
      <vt:lpstr>Bij de bron</vt:lpstr>
      <vt:lpstr>In het medium</vt:lpstr>
      <vt:lpstr>Bij de ontvanger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</dc:creator>
  <cp:lastModifiedBy>Wim Tomassen</cp:lastModifiedBy>
  <cp:revision>122</cp:revision>
  <dcterms:created xsi:type="dcterms:W3CDTF">2008-04-28T20:49:44Z</dcterms:created>
  <dcterms:modified xsi:type="dcterms:W3CDTF">2012-01-24T17:22:15Z</dcterms:modified>
</cp:coreProperties>
</file>