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3" r:id="rId2"/>
  </p:sldMasterIdLst>
  <p:notesMasterIdLst>
    <p:notesMasterId r:id="rId11"/>
  </p:notesMasterIdLst>
  <p:sldIdLst>
    <p:sldId id="295" r:id="rId3"/>
    <p:sldId id="312" r:id="rId4"/>
    <p:sldId id="306" r:id="rId5"/>
    <p:sldId id="307" r:id="rId6"/>
    <p:sldId id="308" r:id="rId7"/>
    <p:sldId id="313" r:id="rId8"/>
    <p:sldId id="315" r:id="rId9"/>
    <p:sldId id="31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 autoAdjust="0"/>
    <p:restoredTop sz="88069" autoAdjust="0"/>
  </p:normalViewPr>
  <p:slideViewPr>
    <p:cSldViewPr>
      <p:cViewPr>
        <p:scale>
          <a:sx n="71" d="100"/>
          <a:sy n="71" d="100"/>
        </p:scale>
        <p:origin x="-183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6916D2-EFB8-4A59-B5F7-D6B5C36777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8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87C05B-8CA2-4B0C-BCE6-615A3A485FD3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D0F6B-65C3-470C-AE7A-7DCEFDE2882A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D0F6B-65C3-470C-AE7A-7DCEFDE2882A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33A9-F1FC-4A4F-BD9D-DB25E9BA3103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0ED1-1A89-4D98-988E-360636C80737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A6A9-0A75-4D09-86E8-39BE72CE1A2C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1620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24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6401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704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BE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44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D9CFE9-3605-4D02-8BE2-CD73422C7F5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20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4811-FDF8-41EC-9EDB-B86EBACF2F94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1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777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57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B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D07-4655-41A0-B323-72AB8E5DAB61}" type="datetimeFigureOut">
              <a:rPr lang="nl-BE" smtClean="0"/>
              <a:pPr/>
              <a:t>24/01/2012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170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9FAB-70CE-475F-A627-A89C9E1F4EA6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485F-7DA0-497C-B39D-CBCB27B8EBDF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A7F9-9C79-4F8C-B93E-650E05749775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829A-FA42-4170-80D5-285C2DA1B371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6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59068-4A38-435E-AB18-15394F119C5E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5DED-3011-4875-B021-77052E4BA378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B772-A3A8-45F4-BB6B-1615D5A74AA9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2">
                <a:lumMod val="36000"/>
              </a:schemeClr>
            </a:gs>
            <a:gs pos="100000">
              <a:schemeClr val="accent2">
                <a:lumMod val="2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1476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058C180-3A60-4FAA-81FE-D1C4B4D2B950}" type="datetime1">
              <a:rPr lang="en-GB"/>
              <a:pPr>
                <a:defRPr/>
              </a:pPr>
              <a:t>24/01/2012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793" r:id="rId10"/>
    <p:sldLayoutId id="214748379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62BD07-4655-41A0-B323-72AB8E5DAB61}" type="datetimeFigureOut">
              <a:rPr lang="nl-BE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24/01/2012</a:t>
            </a:fld>
            <a:endParaRPr lang="nl-BE">
              <a:latin typeface="Georgia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BE">
              <a:latin typeface="Georgia"/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D9CFE9-3605-4D02-8BE2-CD73422C7F57}" type="slidenum">
              <a:rPr lang="nl-BE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658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earnthings.co.za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F26994-D254-4349-B5F4-3B0F5B7025CE}" type="datetime1">
              <a:rPr lang="nl-NL" smtClean="0"/>
              <a:pPr>
                <a:defRPr/>
              </a:pPr>
              <a:t>24-1-2012</a:t>
            </a:fld>
            <a:endParaRPr lang="nl-NL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845425" cy="1470025"/>
          </a:xfrm>
        </p:spPr>
        <p:txBody>
          <a:bodyPr/>
          <a:lstStyle/>
          <a:p>
            <a:pPr eaLnBrk="1" hangingPunct="1"/>
            <a:r>
              <a:rPr lang="nl-NL" sz="6000" u="sng" dirty="0" smtClean="0"/>
              <a:t>Ultrasoon geluid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11188" y="2263775"/>
            <a:ext cx="7848600" cy="2308324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b="1" u="sng" dirty="0" smtClean="0">
                <a:latin typeface="Comic Sans MS" pitchFamily="66" charset="0"/>
              </a:rPr>
              <a:t>Aan het einde van de les moet je in staat zijn:</a:t>
            </a:r>
          </a:p>
          <a:p>
            <a:pPr eaLnBrk="1" hangingPunct="1">
              <a:buFontTx/>
              <a:buChar char="•"/>
            </a:pPr>
            <a:r>
              <a:rPr lang="nl-NL" sz="2400" dirty="0" smtClean="0">
                <a:latin typeface="Comic Sans MS" pitchFamily="66" charset="0"/>
              </a:rPr>
              <a:t>te verklaren wat ultrasoon geluid is;</a:t>
            </a:r>
          </a:p>
          <a:p>
            <a:pPr eaLnBrk="1" hangingPunct="1">
              <a:buFontTx/>
              <a:buChar char="•"/>
            </a:pPr>
            <a:r>
              <a:rPr lang="nl-NL" sz="2400" dirty="0" smtClean="0">
                <a:latin typeface="Comic Sans MS" pitchFamily="66" charset="0"/>
              </a:rPr>
              <a:t>te verklaren waar en door wie het wordt gebruikt</a:t>
            </a:r>
            <a:r>
              <a:rPr lang="nl-NL" sz="2400" dirty="0">
                <a:latin typeface="Comic Sans MS" pitchFamily="66" charset="0"/>
              </a:rPr>
              <a:t>.</a:t>
            </a:r>
            <a:endParaRPr lang="nl-NL" sz="2400" dirty="0" smtClean="0">
              <a:latin typeface="Comic Sans MS" pitchFamily="66" charset="0"/>
            </a:endParaRPr>
          </a:p>
          <a:p>
            <a:pPr eaLnBrk="1" hangingPunct="1"/>
            <a:endParaRPr lang="nl-NL" sz="2400" dirty="0" smtClean="0">
              <a:latin typeface="Comic Sans MS" pitchFamily="66" charset="0"/>
            </a:endParaRPr>
          </a:p>
          <a:p>
            <a:pPr eaLnBrk="1" hangingPunct="1"/>
            <a:r>
              <a:rPr lang="nl-NL" sz="2400" b="1" u="sng" dirty="0" smtClean="0">
                <a:latin typeface="Comic Sans MS" pitchFamily="66" charset="0"/>
              </a:rPr>
              <a:t>Kernwoord: </a:t>
            </a:r>
          </a:p>
          <a:p>
            <a:pPr eaLnBrk="1" hangingPunct="1">
              <a:buFontTx/>
              <a:buChar char="•"/>
            </a:pPr>
            <a:r>
              <a:rPr lang="nl-NL" sz="2400" dirty="0" smtClean="0">
                <a:latin typeface="Comic Sans MS" pitchFamily="66" charset="0"/>
              </a:rPr>
              <a:t>echo</a:t>
            </a:r>
            <a:endParaRPr lang="nl-NL" sz="2400" dirty="0">
              <a:latin typeface="Comic Sans MS" pitchFamily="66" charset="0"/>
            </a:endParaRPr>
          </a:p>
        </p:txBody>
      </p:sp>
      <p:pic>
        <p:nvPicPr>
          <p:cNvPr id="35846" name="Picture 5" descr="echobat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29064"/>
            <a:ext cx="3101975" cy="24466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8834" y="4941168"/>
            <a:ext cx="4429125" cy="15001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738" indent="-185738" algn="l" eaLnBrk="1" hangingPunct="1">
              <a:lnSpc>
                <a:spcPct val="90000"/>
              </a:lnSpc>
            </a:pPr>
            <a:r>
              <a:rPr lang="nl-NL" sz="2400" smtClean="0"/>
              <a:t>-Schrijf objecten, definities en kernwoorden op.</a:t>
            </a:r>
          </a:p>
          <a:p>
            <a:pPr marL="185738" indent="-185738" algn="l" eaLnBrk="1" hangingPunct="1">
              <a:lnSpc>
                <a:spcPct val="90000"/>
              </a:lnSpc>
            </a:pPr>
            <a:r>
              <a:rPr lang="nl-NL" sz="2400" dirty="0" smtClean="0"/>
              <a:t>-</a:t>
            </a:r>
            <a:r>
              <a:rPr lang="nl-NL" sz="2400" u="sng" dirty="0" smtClean="0"/>
              <a:t>Onderstreep de titel en kernwoorden.</a:t>
            </a:r>
            <a:endParaRPr lang="nl-NL" sz="2400" dirty="0" smtClean="0"/>
          </a:p>
        </p:txBody>
      </p:sp>
      <p:pic>
        <p:nvPicPr>
          <p:cNvPr id="9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-1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-31751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smtClean="0">
                <a:solidFill>
                  <a:schemeClr val="bg1"/>
                </a:solidFill>
              </a:rPr>
              <a:t>ULTASONE</a:t>
            </a:r>
            <a:endParaRPr lang="nl-NL" sz="1000" b="1" i="1">
              <a:solidFill>
                <a:schemeClr val="bg1"/>
              </a:solidFill>
            </a:endParaRPr>
          </a:p>
        </p:txBody>
      </p:sp>
      <p:pic>
        <p:nvPicPr>
          <p:cNvPr id="11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-1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0" y="647962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Ing. W.T.N.G. </a:t>
            </a:r>
            <a:r>
              <a:rPr lang="nl-NL" sz="1200" dirty="0" err="1" smtClean="0">
                <a:solidFill>
                  <a:schemeClr val="bg1"/>
                </a:solidFill>
              </a:rPr>
              <a:t>Tomassen</a:t>
            </a:r>
            <a:r>
              <a:rPr lang="nl-NL" sz="1200" dirty="0" smtClean="0">
                <a:solidFill>
                  <a:schemeClr val="bg1"/>
                </a:solidFill>
              </a:rPr>
              <a:t>    Bronnen: http</a:t>
            </a:r>
            <a:r>
              <a:rPr lang="nl-NL" sz="1200" dirty="0">
                <a:solidFill>
                  <a:schemeClr val="bg1"/>
                </a:solidFill>
              </a:rPr>
              <a:t>://</a:t>
            </a:r>
            <a:r>
              <a:rPr lang="nl-NL" sz="1200" dirty="0" smtClean="0">
                <a:solidFill>
                  <a:schemeClr val="bg1"/>
                </a:solidFill>
              </a:rPr>
              <a:t>www.bbc.co.uk/schools  / </a:t>
            </a:r>
            <a:r>
              <a:rPr lang="nl-NL" sz="1200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nl-NL" sz="1200" dirty="0">
                <a:solidFill>
                  <a:schemeClr val="bg1"/>
                </a:solidFill>
                <a:hlinkClick r:id="rId5"/>
              </a:rPr>
              <a:t>://</a:t>
            </a:r>
            <a:r>
              <a:rPr lang="nl-NL" sz="1200" dirty="0" smtClean="0">
                <a:solidFill>
                  <a:schemeClr val="bg1"/>
                </a:solidFill>
                <a:hlinkClick r:id="rId5"/>
              </a:rPr>
              <a:t>learnthings.co.za</a:t>
            </a:r>
            <a:r>
              <a:rPr lang="nl-NL" sz="1200" dirty="0" smtClean="0">
                <a:solidFill>
                  <a:schemeClr val="bg1"/>
                </a:solidFill>
              </a:rPr>
              <a:t> / http</a:t>
            </a:r>
            <a:r>
              <a:rPr lang="nl-NL" sz="1200" dirty="0">
                <a:solidFill>
                  <a:schemeClr val="bg1"/>
                </a:solidFill>
              </a:rPr>
              <a:t>://betterlesson.org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Wat is ultrasoon geluid?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Geluidsgolven met een frequentie boven de 20.000Hz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Er zijn veel toepassingen!</a:t>
            </a:r>
          </a:p>
          <a:p>
            <a:pPr lvl="1" eaLnBrk="1" hangingPunct="1"/>
            <a:r>
              <a:rPr lang="nl-NL" dirty="0" smtClean="0"/>
              <a:t>Vleermuizen bepalen hun locatie m.b.v.  echo.</a:t>
            </a:r>
          </a:p>
          <a:p>
            <a:pPr lvl="1" eaLnBrk="1" hangingPunct="1"/>
            <a:r>
              <a:rPr lang="nl-NL" dirty="0" smtClean="0"/>
              <a:t>Dolfijnen vinden vis m.b.v. ultrasoon geluid.</a:t>
            </a:r>
          </a:p>
          <a:p>
            <a:pPr lvl="1" eaLnBrk="1" hangingPunct="1"/>
            <a:r>
              <a:rPr lang="nl-NL" dirty="0" smtClean="0"/>
              <a:t>Een ongeboren kind bekijken m.b.v. ultrasoon geluid.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4FED9A-B02D-4C58-9EFA-60A16E87E48C}" type="datetime1">
              <a:rPr lang="nl-NL" smtClean="0"/>
              <a:pPr>
                <a:defRPr/>
              </a:pPr>
              <a:t>24-1-2012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Door dieren: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b="1" u="sng" dirty="0" smtClean="0"/>
              <a:t>Vleermuizen</a:t>
            </a:r>
            <a:r>
              <a:rPr lang="nl-NL" dirty="0" smtClean="0"/>
              <a:t> – produceren ultrasone pulsen om insecten te detecteren en te navigeren in het donker.</a:t>
            </a:r>
          </a:p>
          <a:p>
            <a:pPr eaLnBrk="1" hangingPunct="1"/>
            <a:endParaRPr lang="nl-NL" dirty="0" smtClean="0">
              <a:solidFill>
                <a:schemeClr val="bg1"/>
              </a:solidFill>
            </a:endParaRPr>
          </a:p>
        </p:txBody>
      </p:sp>
      <p:pic>
        <p:nvPicPr>
          <p:cNvPr id="88069" name="Picture 5" descr="echobat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336925" cy="263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 err="1" smtClean="0">
                <a:latin typeface="+mj-lt"/>
              </a:rPr>
              <a:t>Toepassing</a:t>
            </a:r>
            <a:r>
              <a:rPr lang="en-GB" sz="4000" dirty="0" smtClean="0">
                <a:latin typeface="+mj-lt"/>
              </a:rPr>
              <a:t> van </a:t>
            </a:r>
            <a:r>
              <a:rPr lang="en-GB" sz="4000" dirty="0" err="1" smtClean="0">
                <a:latin typeface="+mj-lt"/>
              </a:rPr>
              <a:t>ultrasoon</a:t>
            </a:r>
            <a:r>
              <a:rPr lang="en-GB" sz="4000" dirty="0" smtClean="0">
                <a:latin typeface="+mj-lt"/>
              </a:rPr>
              <a:t> </a:t>
            </a:r>
            <a:r>
              <a:rPr lang="en-GB" sz="4000" dirty="0" err="1" smtClean="0">
                <a:latin typeface="+mj-lt"/>
              </a:rPr>
              <a:t>geluid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57200" y="1600200"/>
            <a:ext cx="4475163" cy="49006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sz="3200" dirty="0" smtClean="0">
                <a:latin typeface="+mj-lt"/>
              </a:rPr>
              <a:t>Door dieren: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sz="3200" b="1" u="sng" dirty="0" smtClean="0">
                <a:latin typeface="+mj-lt"/>
              </a:rPr>
              <a:t>Dolfijnen</a:t>
            </a:r>
            <a:r>
              <a:rPr lang="nl-NL" sz="3200" dirty="0" smtClean="0">
                <a:latin typeface="+mj-lt"/>
              </a:rPr>
              <a:t> – </a:t>
            </a:r>
            <a:r>
              <a:rPr lang="nl-NL" sz="3200" dirty="0" smtClean="0"/>
              <a:t>produceren ultrasone pulsen om vis te detecteren</a:t>
            </a:r>
            <a:r>
              <a:rPr lang="nl-NL" sz="3200" dirty="0" smtClean="0">
                <a:latin typeface="+mj-lt"/>
              </a:rPr>
              <a:t>. Het is mogelijk dat ze met elkaar via ultrasone pulsen communiceren.</a:t>
            </a:r>
            <a:endParaRPr lang="nl-NL" sz="3200" dirty="0">
              <a:latin typeface="+mj-lt"/>
            </a:endParaRPr>
          </a:p>
        </p:txBody>
      </p:sp>
      <p:pic>
        <p:nvPicPr>
          <p:cNvPr id="89096" name="Picture 8" descr="dolphi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4090988" cy="422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 err="1" smtClean="0">
                <a:latin typeface="+mj-lt"/>
              </a:rPr>
              <a:t>Toepassing</a:t>
            </a:r>
            <a:r>
              <a:rPr lang="en-GB" sz="4000" dirty="0" smtClean="0">
                <a:latin typeface="+mj-lt"/>
              </a:rPr>
              <a:t> van </a:t>
            </a:r>
            <a:r>
              <a:rPr lang="en-GB" sz="4000" dirty="0" err="1" smtClean="0">
                <a:latin typeface="+mj-lt"/>
              </a:rPr>
              <a:t>ultrasoon</a:t>
            </a:r>
            <a:r>
              <a:rPr lang="en-GB" sz="4000" dirty="0" smtClean="0">
                <a:latin typeface="+mj-lt"/>
              </a:rPr>
              <a:t> </a:t>
            </a:r>
            <a:r>
              <a:rPr lang="en-GB" sz="4000" dirty="0" err="1" smtClean="0">
                <a:latin typeface="+mj-lt"/>
              </a:rPr>
              <a:t>geluid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28625" y="1689100"/>
            <a:ext cx="5143500" cy="4525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dirty="0" smtClean="0">
                <a:latin typeface="+mj-lt"/>
              </a:rPr>
              <a:t>Door </a:t>
            </a:r>
            <a:r>
              <a:rPr lang="en-GB" sz="3200" dirty="0" err="1" smtClean="0">
                <a:latin typeface="+mj-lt"/>
              </a:rPr>
              <a:t>medici</a:t>
            </a:r>
            <a:r>
              <a:rPr lang="en-GB" sz="3200" dirty="0" smtClean="0">
                <a:latin typeface="+mj-lt"/>
              </a:rPr>
              <a:t>:</a:t>
            </a:r>
            <a:endParaRPr lang="en-GB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b="1" u="sng" dirty="0" err="1" smtClean="0">
                <a:latin typeface="+mj-lt"/>
              </a:rPr>
              <a:t>Obervatie</a:t>
            </a:r>
            <a:r>
              <a:rPr lang="en-GB" sz="3200" b="1" u="sng" dirty="0" smtClean="0">
                <a:latin typeface="+mj-lt"/>
              </a:rPr>
              <a:t> van </a:t>
            </a:r>
            <a:r>
              <a:rPr lang="en-GB" sz="3200" b="1" u="sng" dirty="0" err="1" smtClean="0">
                <a:latin typeface="+mj-lt"/>
              </a:rPr>
              <a:t>zwangerschap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– </a:t>
            </a:r>
            <a:r>
              <a:rPr lang="en-GB" sz="3200" dirty="0" err="1" smtClean="0">
                <a:latin typeface="+mj-lt"/>
              </a:rPr>
              <a:t>ultrasoon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geluid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kan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een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afbeelding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maken</a:t>
            </a:r>
            <a:r>
              <a:rPr lang="en-GB" sz="3200" dirty="0" smtClean="0">
                <a:latin typeface="+mj-lt"/>
              </a:rPr>
              <a:t> van </a:t>
            </a:r>
            <a:r>
              <a:rPr lang="en-GB" sz="3200" dirty="0" err="1" smtClean="0">
                <a:latin typeface="+mj-lt"/>
              </a:rPr>
              <a:t>een</a:t>
            </a:r>
            <a:r>
              <a:rPr lang="en-GB" sz="3200" dirty="0" smtClean="0">
                <a:latin typeface="+mj-lt"/>
              </a:rPr>
              <a:t> kind </a:t>
            </a:r>
            <a:r>
              <a:rPr lang="en-GB" sz="3200" dirty="0" err="1" smtClean="0">
                <a:latin typeface="+mj-lt"/>
              </a:rPr>
              <a:t>om</a:t>
            </a:r>
            <a:r>
              <a:rPr lang="en-GB" sz="3200" dirty="0" smtClean="0">
                <a:latin typeface="+mj-lt"/>
              </a:rPr>
              <a:t> de </a:t>
            </a:r>
            <a:r>
              <a:rPr lang="en-GB" sz="3200" dirty="0" err="1" smtClean="0">
                <a:latin typeface="+mj-lt"/>
              </a:rPr>
              <a:t>gezondheid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te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bepalen</a:t>
            </a:r>
            <a:r>
              <a:rPr lang="en-GB" sz="3200" dirty="0" smtClean="0">
                <a:latin typeface="+mj-lt"/>
              </a:rPr>
              <a:t>.</a:t>
            </a:r>
            <a:endParaRPr lang="en-GB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 err="1" smtClean="0">
                <a:latin typeface="+mj-lt"/>
              </a:rPr>
              <a:t>Toepassing</a:t>
            </a:r>
            <a:r>
              <a:rPr lang="en-GB" sz="4000" dirty="0" smtClean="0">
                <a:latin typeface="+mj-lt"/>
              </a:rPr>
              <a:t> van </a:t>
            </a:r>
            <a:r>
              <a:rPr lang="en-GB" sz="4000" dirty="0" err="1" smtClean="0">
                <a:latin typeface="+mj-lt"/>
              </a:rPr>
              <a:t>ultrasoon</a:t>
            </a:r>
            <a:r>
              <a:rPr lang="en-GB" sz="4000" dirty="0" smtClean="0">
                <a:latin typeface="+mj-lt"/>
              </a:rPr>
              <a:t> </a:t>
            </a:r>
            <a:r>
              <a:rPr lang="en-GB" sz="4000" dirty="0" err="1" smtClean="0">
                <a:latin typeface="+mj-lt"/>
              </a:rPr>
              <a:t>geluid</a:t>
            </a:r>
            <a:endParaRPr lang="en-US" sz="4000" dirty="0">
              <a:latin typeface="+mj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3958763" imgH="2665256"/>
        </mc:Choice>
        <mc:Fallback>
          <p:control name="ShockwaveFlash1" r:id="rId2" imgW="3958763" imgH="266525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1268413"/>
                  <a:ext cx="3959225" cy="2665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28625" y="1689100"/>
            <a:ext cx="5143500" cy="4525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dirty="0" smtClean="0">
                <a:latin typeface="+mj-lt"/>
              </a:rPr>
              <a:t>Door </a:t>
            </a:r>
            <a:r>
              <a:rPr lang="en-GB" sz="3200" dirty="0" err="1" smtClean="0">
                <a:latin typeface="+mj-lt"/>
              </a:rPr>
              <a:t>medici</a:t>
            </a:r>
            <a:r>
              <a:rPr lang="en-GB" sz="3200" dirty="0" smtClean="0">
                <a:latin typeface="+mj-lt"/>
              </a:rPr>
              <a:t>:</a:t>
            </a:r>
            <a:endParaRPr lang="en-GB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b="1" u="sng" dirty="0" err="1" smtClean="0">
                <a:latin typeface="+mj-lt"/>
              </a:rPr>
              <a:t>Obervatie</a:t>
            </a:r>
            <a:r>
              <a:rPr lang="en-GB" sz="3200" b="1" u="sng" dirty="0" smtClean="0">
                <a:latin typeface="+mj-lt"/>
              </a:rPr>
              <a:t> van </a:t>
            </a:r>
            <a:r>
              <a:rPr lang="en-GB" sz="3200" b="1" u="sng" dirty="0" err="1" smtClean="0">
                <a:latin typeface="+mj-lt"/>
              </a:rPr>
              <a:t>zwangerschap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– </a:t>
            </a:r>
            <a:r>
              <a:rPr lang="en-GB" sz="3200" dirty="0" err="1" smtClean="0">
                <a:latin typeface="+mj-lt"/>
              </a:rPr>
              <a:t>ultrasoon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geluid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kan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een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afbeelding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maken</a:t>
            </a:r>
            <a:r>
              <a:rPr lang="en-GB" sz="3200" dirty="0" smtClean="0">
                <a:latin typeface="+mj-lt"/>
              </a:rPr>
              <a:t> van </a:t>
            </a:r>
            <a:r>
              <a:rPr lang="en-GB" sz="3200" dirty="0" err="1" smtClean="0">
                <a:latin typeface="+mj-lt"/>
              </a:rPr>
              <a:t>een</a:t>
            </a:r>
            <a:r>
              <a:rPr lang="en-GB" sz="3200" dirty="0" smtClean="0">
                <a:latin typeface="+mj-lt"/>
              </a:rPr>
              <a:t> kind </a:t>
            </a:r>
            <a:r>
              <a:rPr lang="en-GB" sz="3200" dirty="0" err="1" smtClean="0">
                <a:latin typeface="+mj-lt"/>
              </a:rPr>
              <a:t>om</a:t>
            </a:r>
            <a:r>
              <a:rPr lang="en-GB" sz="3200" dirty="0" smtClean="0">
                <a:latin typeface="+mj-lt"/>
              </a:rPr>
              <a:t> de </a:t>
            </a:r>
            <a:r>
              <a:rPr lang="en-GB" sz="3200" dirty="0" err="1" smtClean="0">
                <a:latin typeface="+mj-lt"/>
              </a:rPr>
              <a:t>gezondheid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te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bepalen</a:t>
            </a:r>
            <a:r>
              <a:rPr lang="en-GB" sz="3200" dirty="0" smtClean="0">
                <a:latin typeface="+mj-lt"/>
              </a:rPr>
              <a:t>.</a:t>
            </a:r>
            <a:endParaRPr lang="en-GB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 err="1" smtClean="0">
                <a:latin typeface="+mj-lt"/>
              </a:rPr>
              <a:t>Toepassing</a:t>
            </a:r>
            <a:r>
              <a:rPr lang="en-GB" sz="4000" dirty="0" smtClean="0">
                <a:latin typeface="+mj-lt"/>
              </a:rPr>
              <a:t> van </a:t>
            </a:r>
            <a:r>
              <a:rPr lang="en-GB" sz="4000" dirty="0" err="1" smtClean="0">
                <a:latin typeface="+mj-lt"/>
              </a:rPr>
              <a:t>ultrasoon</a:t>
            </a:r>
            <a:r>
              <a:rPr lang="en-GB" sz="4000" dirty="0" smtClean="0">
                <a:latin typeface="+mj-lt"/>
              </a:rPr>
              <a:t> </a:t>
            </a:r>
            <a:r>
              <a:rPr lang="en-GB" sz="4000" dirty="0" err="1" smtClean="0">
                <a:latin typeface="+mj-lt"/>
              </a:rPr>
              <a:t>geluid</a:t>
            </a:r>
            <a:endParaRPr lang="en-US" sz="4000" dirty="0">
              <a:latin typeface="+mj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3958763" imgH="2665256"/>
        </mc:Choice>
        <mc:Fallback>
          <p:control name="ShockwaveFlash1" r:id="rId2" imgW="3958763" imgH="266525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1268413"/>
                  <a:ext cx="3959225" cy="2665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956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Infra</a:t>
            </a:r>
            <a:r>
              <a:rPr lang="nl-BE" dirty="0" smtClean="0"/>
              <a:t>- en ultrasone geluiden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800" dirty="0" smtClean="0"/>
              <a:t>&lt; </a:t>
            </a:r>
            <a:r>
              <a:rPr lang="nl-BE" sz="2800" dirty="0" smtClean="0">
                <a:solidFill>
                  <a:schemeClr val="accent6">
                    <a:lumMod val="50000"/>
                  </a:schemeClr>
                </a:solidFill>
              </a:rPr>
              <a:t>20 Hz </a:t>
            </a:r>
            <a:r>
              <a:rPr lang="nl-BE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BE" sz="28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nl-BE" sz="2800" dirty="0" smtClean="0">
                <a:solidFill>
                  <a:srgbClr val="FF0000"/>
                </a:solidFill>
              </a:rPr>
              <a:t>infrasone </a:t>
            </a:r>
            <a:r>
              <a:rPr lang="nl-BE" sz="2800" dirty="0" smtClean="0">
                <a:solidFill>
                  <a:srgbClr val="FF0000"/>
                </a:solidFill>
              </a:rPr>
              <a:t>geluiden</a:t>
            </a:r>
          </a:p>
          <a:p>
            <a:pPr>
              <a:buNone/>
            </a:pPr>
            <a:r>
              <a:rPr lang="nl-BE" sz="2800" dirty="0" err="1" smtClean="0"/>
              <a:t>Vb</a:t>
            </a:r>
            <a:r>
              <a:rPr lang="nl-BE" sz="2800" dirty="0" smtClean="0"/>
              <a:t>: vulkaanexplosies, aardbevingen, hevige stormen, explosies, walvissen, olifanten, …</a:t>
            </a:r>
          </a:p>
          <a:p>
            <a:pPr>
              <a:buNone/>
            </a:pPr>
            <a:endParaRPr lang="nl-BE" sz="2800" dirty="0" smtClean="0"/>
          </a:p>
          <a:p>
            <a:pPr marL="0" indent="0">
              <a:buNone/>
            </a:pPr>
            <a:r>
              <a:rPr lang="nl-BE" sz="2800" dirty="0" smtClean="0"/>
              <a:t>&gt; </a:t>
            </a:r>
            <a:r>
              <a:rPr lang="nl-BE" sz="2800" dirty="0" smtClean="0">
                <a:solidFill>
                  <a:schemeClr val="accent6">
                    <a:lumMod val="50000"/>
                  </a:schemeClr>
                </a:solidFill>
              </a:rPr>
              <a:t>20 </a:t>
            </a:r>
            <a:r>
              <a:rPr lang="nl-BE" sz="2800" dirty="0" smtClean="0">
                <a:solidFill>
                  <a:srgbClr val="FF0000"/>
                </a:solidFill>
              </a:rPr>
              <a:t>k</a:t>
            </a:r>
            <a:r>
              <a:rPr lang="nl-BE" sz="2800" dirty="0" smtClean="0">
                <a:solidFill>
                  <a:schemeClr val="accent6">
                    <a:lumMod val="50000"/>
                  </a:schemeClr>
                </a:solidFill>
              </a:rPr>
              <a:t>Hz     </a:t>
            </a:r>
            <a:r>
              <a:rPr lang="nl-BE" sz="2800" dirty="0" smtClean="0">
                <a:solidFill>
                  <a:srgbClr val="FF0000"/>
                </a:solidFill>
              </a:rPr>
              <a:t>ultrasone </a:t>
            </a:r>
            <a:r>
              <a:rPr lang="nl-BE" sz="2800" dirty="0" smtClean="0">
                <a:solidFill>
                  <a:srgbClr val="FF0000"/>
                </a:solidFill>
              </a:rPr>
              <a:t>geluiden</a:t>
            </a:r>
          </a:p>
          <a:p>
            <a:pPr>
              <a:buNone/>
            </a:pPr>
            <a:r>
              <a:rPr lang="nl-BE" sz="2800" dirty="0" err="1" smtClean="0"/>
              <a:t>Vb</a:t>
            </a:r>
            <a:r>
              <a:rPr lang="nl-BE" sz="2800" dirty="0" smtClean="0"/>
              <a:t>: vleermuizen, honden,  echografie, reiniging van medische materialen of juwelen, dolfijnen, …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9290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Infra</a:t>
            </a:r>
            <a:r>
              <a:rPr lang="nl-BE" dirty="0" smtClean="0"/>
              <a:t>- en ultrasone geluiden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&lt; 20 Hz = infrasone geluiden</a:t>
            </a:r>
          </a:p>
          <a:p>
            <a:pPr>
              <a:buNone/>
            </a:pPr>
            <a:r>
              <a:rPr lang="nl-BE" dirty="0" err="1" smtClean="0"/>
              <a:t>Vb</a:t>
            </a:r>
            <a:r>
              <a:rPr lang="nl-BE" dirty="0" smtClean="0"/>
              <a:t>: vulkaanexplosies, aardbevingen, hevige stormen, explosies, walvissen, olifanten, …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&gt; 20kHZ = ultrasone geluiden</a:t>
            </a:r>
          </a:p>
          <a:p>
            <a:pPr>
              <a:buNone/>
            </a:pPr>
            <a:r>
              <a:rPr lang="nl-BE" dirty="0" err="1" smtClean="0"/>
              <a:t>Vb</a:t>
            </a:r>
            <a:r>
              <a:rPr lang="nl-BE" dirty="0" smtClean="0"/>
              <a:t>: vleermuizen, honden,  echografie, reiniging van medische materialen of juwelen, dolfijnen,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90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317</Words>
  <Application>Microsoft Office PowerPoint</Application>
  <PresentationFormat>Diavoorstelling (4:3)</PresentationFormat>
  <Paragraphs>50</Paragraphs>
  <Slides>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Default Design</vt:lpstr>
      <vt:lpstr>Civiel</vt:lpstr>
      <vt:lpstr>Ultrasoon geluid</vt:lpstr>
      <vt:lpstr>Wat is ultrasoon geluid?</vt:lpstr>
      <vt:lpstr>PowerPoint-presentatie</vt:lpstr>
      <vt:lpstr>PowerPoint-presentatie</vt:lpstr>
      <vt:lpstr>PowerPoint-presentatie</vt:lpstr>
      <vt:lpstr>PowerPoint-presentatie</vt:lpstr>
      <vt:lpstr>Infra- en ultrasone geluiden</vt:lpstr>
      <vt:lpstr>Infra- en ultrasone geluiden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</dc:creator>
  <cp:lastModifiedBy>Wim Tomassen</cp:lastModifiedBy>
  <cp:revision>94</cp:revision>
  <dcterms:created xsi:type="dcterms:W3CDTF">2008-04-28T20:49:44Z</dcterms:created>
  <dcterms:modified xsi:type="dcterms:W3CDTF">2012-01-24T19:13:16Z</dcterms:modified>
</cp:coreProperties>
</file>