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8" r:id="rId2"/>
    <p:sldId id="306" r:id="rId3"/>
    <p:sldId id="307" r:id="rId4"/>
    <p:sldId id="302" r:id="rId5"/>
    <p:sldId id="305" r:id="rId6"/>
    <p:sldId id="296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52" autoAdjust="0"/>
    <p:restoredTop sz="88069" autoAdjust="0"/>
  </p:normalViewPr>
  <p:slideViewPr>
    <p:cSldViewPr>
      <p:cViewPr>
        <p:scale>
          <a:sx n="71" d="100"/>
          <a:sy n="71" d="100"/>
        </p:scale>
        <p:origin x="-183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6916D2-EFB8-4A59-B5F7-D6B5C3677782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4382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GB" smtClean="0"/>
              <a:t>Work through and explain.  Get them to re-explain back.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4E9642D-D963-4129-A208-CC6F22FE26B5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smtClean="0"/>
              <a:t>Check out what they can hear at</a:t>
            </a:r>
          </a:p>
          <a:p>
            <a:endParaRPr lang="en-GB" smtClean="0"/>
          </a:p>
          <a:p>
            <a:r>
              <a:rPr lang="en-GB" smtClean="0"/>
              <a:t>http://www.freemosquitoringtone.org/</a:t>
            </a:r>
          </a:p>
          <a:p>
            <a:endParaRPr lang="en-GB" smtClean="0"/>
          </a:p>
          <a:p>
            <a:r>
              <a:rPr lang="en-GB" smtClean="0"/>
              <a:t>If you dont have a frequency generator at hand.</a:t>
            </a: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4422A3-BBE8-4A3C-8945-44AA1C90BAD6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D33A9-F1FC-4A4F-BD9D-DB25E9BA3103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00ED1-1A89-4D98-988E-360636C80737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70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BDA6A9-0A75-4D09-86E8-39BE72CE1A2C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770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3AE17-44FB-4D9E-8CD8-402648854026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81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24811-FDF8-41EC-9EDB-B86EBACF2F94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51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A9FAB-70CE-475F-A627-A89C9E1F4EA6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65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7485F-7DA0-497C-B39D-CBCB27B8EBDF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85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8A7F9-9C79-4F8C-B93E-650E05749775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0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B829A-FA42-4170-80D5-285C2DA1B371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69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59068-4A38-435E-AB18-15394F119C5E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9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25DED-3011-4875-B021-77052E4BA378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AB772-A3A8-45F4-BB6B-1615D5A74AA9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2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/>
            </a:gs>
            <a:gs pos="50000">
              <a:schemeClr val="accent2">
                <a:lumMod val="36000"/>
              </a:schemeClr>
            </a:gs>
            <a:gs pos="100000">
              <a:schemeClr val="accent2">
                <a:lumMod val="26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0"/>
            <a:ext cx="1476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fld id="{4058C180-3A60-4FAA-81FE-D1C4B4D2B950}" type="datetime1">
              <a:rPr lang="en-GB"/>
              <a:pPr>
                <a:defRPr/>
              </a:pPr>
              <a:t>24/01/2012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1" r:id="rId2"/>
    <p:sldLayoutId id="2147483800" r:id="rId3"/>
    <p:sldLayoutId id="2147483799" r:id="rId4"/>
    <p:sldLayoutId id="2147483798" r:id="rId5"/>
    <p:sldLayoutId id="2147483797" r:id="rId6"/>
    <p:sldLayoutId id="2147483796" r:id="rId7"/>
    <p:sldLayoutId id="2147483795" r:id="rId8"/>
    <p:sldLayoutId id="2147483794" r:id="rId9"/>
    <p:sldLayoutId id="2147483793" r:id="rId10"/>
    <p:sldLayoutId id="2147483792" r:id="rId11"/>
    <p:sldLayoutId id="2147483803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457200" y="76200"/>
            <a:ext cx="8229600" cy="1066800"/>
          </a:xfrm>
          <a:prstGeom prst="rect">
            <a:avLst/>
          </a:prstGeom>
          <a:solidFill>
            <a:schemeClr val="folHlink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6000" b="1" u="sng" dirty="0" err="1" smtClean="0">
                <a:solidFill>
                  <a:schemeClr val="tx2"/>
                </a:solidFill>
                <a:latin typeface="Comic Sans MS" pitchFamily="66" charset="0"/>
              </a:rPr>
              <a:t>Geluids</a:t>
            </a:r>
            <a:r>
              <a:rPr lang="en-US" sz="6000" b="1" u="sng" dirty="0" smtClean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6000" b="1" u="sng" dirty="0" err="1" smtClean="0">
                <a:solidFill>
                  <a:schemeClr val="tx2"/>
                </a:solidFill>
                <a:latin typeface="Comic Sans MS" pitchFamily="66" charset="0"/>
              </a:rPr>
              <a:t>diagrammen</a:t>
            </a:r>
            <a:endParaRPr lang="en-US" sz="6000" b="1" u="sng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57200" y="1196752"/>
            <a:ext cx="8219256" cy="2232249"/>
          </a:xfrm>
          <a:prstGeom prst="rect">
            <a:avLst/>
          </a:prstGeom>
          <a:solidFill>
            <a:srgbClr val="FFFF99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 2" pitchFamily="18" charset="2"/>
              <a:buNone/>
            </a:pPr>
            <a:r>
              <a:rPr lang="nl-NL" sz="2400" dirty="0" smtClean="0"/>
              <a:t>Aan het einde kun je:</a:t>
            </a:r>
          </a:p>
          <a:p>
            <a:pPr marL="0" indent="0" eaLnBrk="1" hangingPunct="1">
              <a:buFont typeface="Wingdings 2" pitchFamily="18" charset="2"/>
              <a:buNone/>
            </a:pPr>
            <a:r>
              <a:rPr lang="nl-NL" sz="2400" dirty="0" smtClean="0"/>
              <a:t>Aan de hand van een afbeelding het soort geluid bepalen.</a:t>
            </a:r>
          </a:p>
          <a:p>
            <a:pPr eaLnBrk="1" hangingPunct="1">
              <a:buFont typeface="Wingdings 2" pitchFamily="18" charset="2"/>
              <a:buNone/>
            </a:pPr>
            <a:r>
              <a:rPr lang="nl-NL" sz="2400" dirty="0" smtClean="0"/>
              <a:t>Weet je wat gehoordrempel en pijngrens is.</a:t>
            </a:r>
          </a:p>
          <a:p>
            <a:pPr eaLnBrk="1" hangingPunct="1">
              <a:buFont typeface="Wingdings 2" pitchFamily="18" charset="2"/>
              <a:buNone/>
            </a:pPr>
            <a:r>
              <a:rPr lang="nl-NL" sz="2400" dirty="0" smtClean="0"/>
              <a:t>Kun je diverse grafieken aflezen.</a:t>
            </a:r>
          </a:p>
          <a:p>
            <a:pPr eaLnBrk="1" hangingPunct="1">
              <a:buFont typeface="Wingdings 2" pitchFamily="18" charset="2"/>
              <a:buNone/>
            </a:pPr>
            <a:endParaRPr lang="nl-NL" sz="2400" dirty="0" smtClean="0"/>
          </a:p>
          <a:p>
            <a:pPr eaLnBrk="1" hangingPunct="1">
              <a:buFont typeface="Wingdings 2" pitchFamily="18" charset="2"/>
              <a:buNone/>
            </a:pPr>
            <a:endParaRPr lang="nl-NL" sz="2400" dirty="0" smtClean="0"/>
          </a:p>
        </p:txBody>
      </p:sp>
    </p:spTree>
    <p:extLst>
      <p:ext uri="{BB962C8B-B14F-4D97-AF65-F5344CB8AC3E}">
        <p14:creationId xmlns:p14="http://schemas.microsoft.com/office/powerpoint/2010/main" val="210796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 eaLnBrk="1" hangingPunct="1"/>
            <a:r>
              <a:rPr lang="nl-NL" dirty="0" smtClean="0">
                <a:solidFill>
                  <a:schemeClr val="tx1"/>
                </a:solidFill>
              </a:rPr>
              <a:t>Geluid</a:t>
            </a:r>
          </a:p>
        </p:txBody>
      </p:sp>
      <p:sp>
        <p:nvSpPr>
          <p:cNvPr id="11267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2232249"/>
          </a:xfrm>
        </p:spPr>
        <p:txBody>
          <a:bodyPr/>
          <a:lstStyle/>
          <a:p>
            <a:r>
              <a:rPr lang="nl-BE" dirty="0"/>
              <a:t>Toonsterkte – amplitude</a:t>
            </a:r>
          </a:p>
          <a:p>
            <a:endParaRPr lang="nl-BE" dirty="0"/>
          </a:p>
          <a:p>
            <a:r>
              <a:rPr lang="nl-BE" dirty="0" smtClean="0"/>
              <a:t>Toonhoogte </a:t>
            </a:r>
            <a:r>
              <a:rPr lang="nl-BE" dirty="0"/>
              <a:t>–  </a:t>
            </a:r>
            <a:r>
              <a:rPr lang="nl-BE" smtClean="0"/>
              <a:t>frequentie </a:t>
            </a:r>
            <a:br>
              <a:rPr lang="nl-BE" smtClean="0"/>
            </a:br>
            <a:r>
              <a:rPr lang="nl-BE" smtClean="0"/>
              <a:t>                      (aantal periode in 1s)</a:t>
            </a:r>
            <a:endParaRPr lang="nl-BE" dirty="0"/>
          </a:p>
          <a:p>
            <a:pPr eaLnBrk="1" hangingPunct="1">
              <a:buFont typeface="Wingdings 2" pitchFamily="18" charset="2"/>
              <a:buNone/>
            </a:pPr>
            <a:endParaRPr lang="nl-NL" dirty="0" smtClean="0"/>
          </a:p>
          <a:p>
            <a:pPr eaLnBrk="1" hangingPunct="1">
              <a:buFont typeface="Wingdings 2" pitchFamily="18" charset="2"/>
              <a:buNone/>
            </a:pPr>
            <a:endParaRPr lang="nl-NL" dirty="0" smtClean="0"/>
          </a:p>
        </p:txBody>
      </p:sp>
      <p:pic>
        <p:nvPicPr>
          <p:cNvPr id="5" name="Afbeelding 4" descr="amplitude en perio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3429000"/>
            <a:ext cx="5328592" cy="3350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919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 algn="ctr" eaLnBrk="1" hangingPunct="1"/>
            <a:r>
              <a:rPr lang="nl-NL" dirty="0" smtClean="0">
                <a:solidFill>
                  <a:schemeClr val="tx1"/>
                </a:solidFill>
              </a:rPr>
              <a:t>Geluid</a:t>
            </a:r>
          </a:p>
        </p:txBody>
      </p:sp>
      <p:sp>
        <p:nvSpPr>
          <p:cNvPr id="11267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2232249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nl-NL" dirty="0" smtClean="0"/>
              <a:t>Geluid in beeld brengen: De oscilloscoop.</a:t>
            </a:r>
          </a:p>
          <a:p>
            <a:pPr eaLnBrk="1" hangingPunct="1">
              <a:buFont typeface="Wingdings 2" pitchFamily="18" charset="2"/>
              <a:buNone/>
            </a:pPr>
            <a:r>
              <a:rPr lang="nl-NL" dirty="0" smtClean="0"/>
              <a:t>Hoeveel periode zie je hier?</a:t>
            </a:r>
          </a:p>
          <a:p>
            <a:pPr eaLnBrk="1" hangingPunct="1">
              <a:buFont typeface="Wingdings 2" pitchFamily="18" charset="2"/>
              <a:buNone/>
            </a:pPr>
            <a:r>
              <a:rPr lang="nl-NL" dirty="0" smtClean="0"/>
              <a:t>Welk geluid klinkt harder?</a:t>
            </a:r>
          </a:p>
          <a:p>
            <a:pPr eaLnBrk="1" hangingPunct="1">
              <a:buFont typeface="Wingdings 2" pitchFamily="18" charset="2"/>
              <a:buNone/>
            </a:pPr>
            <a:r>
              <a:rPr lang="nl-NL" dirty="0" smtClean="0"/>
              <a:t>Welke toon klinkt hoger?</a:t>
            </a:r>
          </a:p>
          <a:p>
            <a:pPr eaLnBrk="1" hangingPunct="1">
              <a:buFont typeface="Wingdings 2" pitchFamily="18" charset="2"/>
              <a:buNone/>
            </a:pPr>
            <a:endParaRPr lang="nl-NL" dirty="0" smtClean="0"/>
          </a:p>
          <a:p>
            <a:pPr eaLnBrk="1" hangingPunct="1">
              <a:buFont typeface="Wingdings 2" pitchFamily="18" charset="2"/>
              <a:buNone/>
            </a:pPr>
            <a:endParaRPr lang="nl-NL" dirty="0" smtClean="0"/>
          </a:p>
        </p:txBody>
      </p:sp>
      <p:pic>
        <p:nvPicPr>
          <p:cNvPr id="1126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716338"/>
            <a:ext cx="491490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42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z="6600" b="1" u="sng" dirty="0" smtClean="0"/>
              <a:t>frequentiebereik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382000" cy="1981200"/>
          </a:xfrm>
        </p:spPr>
        <p:txBody>
          <a:bodyPr/>
          <a:lstStyle/>
          <a:p>
            <a:pPr marL="3136900" indent="-3136900" eaLnBrk="1" hangingPunct="1">
              <a:buFont typeface="Wingdings" pitchFamily="2" charset="2"/>
              <a:buNone/>
            </a:pPr>
            <a:r>
              <a:rPr lang="nl-NL" sz="2800" dirty="0" smtClean="0"/>
              <a:t>Frequentiebereik= Het gebied waar tussen je                de frequentie kan horen.</a:t>
            </a:r>
          </a:p>
          <a:p>
            <a:pPr eaLnBrk="1" hangingPunct="1">
              <a:buFont typeface="Wingdings" pitchFamily="2" charset="2"/>
              <a:buChar char="n"/>
            </a:pPr>
            <a:r>
              <a:rPr lang="nl-NL" sz="2800" dirty="0" smtClean="0"/>
              <a:t>20Hz – 25.000Hz, voor kinderen.</a:t>
            </a:r>
          </a:p>
          <a:p>
            <a:pPr eaLnBrk="1" hangingPunct="1">
              <a:buFont typeface="Wingdings" pitchFamily="2" charset="2"/>
              <a:buChar char="n"/>
            </a:pPr>
            <a:r>
              <a:rPr lang="nl-NL" sz="2800" dirty="0" smtClean="0"/>
              <a:t>20Hz – </a:t>
            </a:r>
            <a:r>
              <a:rPr lang="nl-NL" sz="2800" dirty="0" smtClean="0">
                <a:cs typeface="Tahoma" pitchFamily="34" charset="0"/>
              </a:rPr>
              <a:t>18.000Hz, voor ouderen</a:t>
            </a:r>
            <a:endParaRPr lang="nl-NL" sz="2800" dirty="0" smtClean="0"/>
          </a:p>
        </p:txBody>
      </p:sp>
      <p:graphicFrame>
        <p:nvGraphicFramePr>
          <p:cNvPr id="8194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21485448"/>
              </p:ext>
            </p:extLst>
          </p:nvPr>
        </p:nvGraphicFramePr>
        <p:xfrm>
          <a:off x="1371600" y="4191000"/>
          <a:ext cx="64770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CorelDRAW" r:id="rId4" imgW="8065440" imgH="3455640" progId="CorelDraw.Graphic.7">
                  <p:embed/>
                </p:oleObj>
              </mc:Choice>
              <mc:Fallback>
                <p:oleObj name="CorelDRAW" r:id="rId4" imgW="8065440" imgH="3455640" progId="CorelDraw.Graphic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191000"/>
                        <a:ext cx="6477000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Rectangl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-1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1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FREQUENTIE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-1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577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nl-NL" smtClean="0">
                <a:solidFill>
                  <a:schemeClr val="tx1"/>
                </a:solidFill>
              </a:rPr>
              <a:t>Geluid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E6"/>
              </a:clrFrom>
              <a:clrTo>
                <a:srgbClr val="FEFEE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762125"/>
            <a:ext cx="6972300" cy="5095875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2480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C54C6D-C123-40E2-A274-9CE6CB586F1E}" type="datetime1">
              <a:rPr lang="nl-NL" smtClean="0"/>
              <a:pPr>
                <a:defRPr/>
              </a:pPr>
              <a:t>24-1-2012</a:t>
            </a:fld>
            <a:endParaRPr lang="nl-NL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85775"/>
            <a:ext cx="8229600" cy="1143000"/>
          </a:xfrm>
        </p:spPr>
        <p:txBody>
          <a:bodyPr/>
          <a:lstStyle/>
          <a:p>
            <a:pPr algn="l" eaLnBrk="1" hangingPunct="1"/>
            <a:r>
              <a:rPr lang="nl-NL" sz="4000" dirty="0" smtClean="0"/>
              <a:t>Controleer wat je geleerd hebt.</a:t>
            </a:r>
            <a:br>
              <a:rPr lang="nl-NL" sz="4000" dirty="0" smtClean="0"/>
            </a:br>
            <a:r>
              <a:rPr lang="nl-NL" sz="4000" dirty="0" smtClean="0"/>
              <a:t>Begrijp je nu: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91513" cy="4248150"/>
          </a:xfrm>
        </p:spPr>
        <p:txBody>
          <a:bodyPr/>
          <a:lstStyle/>
          <a:p>
            <a:pPr lvl="1" eaLnBrk="1" hangingPunct="1">
              <a:defRPr/>
            </a:pPr>
            <a:r>
              <a:rPr lang="nl-NL" sz="3200" dirty="0"/>
              <a:t>h</a:t>
            </a:r>
            <a:r>
              <a:rPr lang="nl-NL" sz="3200" dirty="0" smtClean="0"/>
              <a:t>oe geluid gemaakt wordt;</a:t>
            </a:r>
          </a:p>
          <a:p>
            <a:pPr lvl="1" eaLnBrk="1" hangingPunct="1">
              <a:defRPr/>
            </a:pPr>
            <a:r>
              <a:rPr lang="nl-NL" sz="3200" dirty="0"/>
              <a:t>h</a:t>
            </a:r>
            <a:r>
              <a:rPr lang="nl-NL" sz="3200" dirty="0" smtClean="0"/>
              <a:t>oe geluid bij je oor komt;</a:t>
            </a:r>
          </a:p>
          <a:p>
            <a:pPr lvl="1" eaLnBrk="1" hangingPunct="1">
              <a:defRPr/>
            </a:pPr>
            <a:r>
              <a:rPr lang="nl-NL" sz="3200" dirty="0"/>
              <a:t>h</a:t>
            </a:r>
            <a:r>
              <a:rPr lang="nl-NL" sz="3200" dirty="0" smtClean="0"/>
              <a:t>oe het oor werkt?</a:t>
            </a:r>
          </a:p>
          <a:p>
            <a:pPr lvl="1" eaLnBrk="1" hangingPunct="1">
              <a:defRPr/>
            </a:pPr>
            <a:endParaRPr lang="nl-NL" sz="3200" dirty="0" smtClean="0"/>
          </a:p>
          <a:p>
            <a:pPr lvl="1" eaLnBrk="1" hangingPunct="1">
              <a:buFontTx/>
              <a:buNone/>
              <a:defRPr/>
            </a:pPr>
            <a:endParaRPr lang="nl-NL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pPr lvl="1" eaLnBrk="1" hangingPunct="1">
              <a:buFontTx/>
              <a:buNone/>
              <a:defRPr/>
            </a:pPr>
            <a:endParaRPr lang="nl-NL" dirty="0" smtClean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>
                <a:solidFill>
                  <a:schemeClr val="bg1"/>
                </a:solidFill>
              </a:rPr>
              <a:t>GELUID - </a:t>
            </a:r>
            <a:r>
              <a:rPr lang="nl-NL" sz="1000" b="1" i="1" dirty="0" smtClean="0">
                <a:solidFill>
                  <a:schemeClr val="bg1"/>
                </a:solidFill>
              </a:rPr>
              <a:t> HET OOR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7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3778</TotalTime>
  <Words>155</Words>
  <Application>Microsoft Office PowerPoint</Application>
  <PresentationFormat>Diavoorstelling (4:3)</PresentationFormat>
  <Paragraphs>35</Paragraphs>
  <Slides>6</Slides>
  <Notes>2</Notes>
  <HiddenSlides>0</HiddenSlides>
  <MMClips>0</MMClips>
  <ScaleCrop>false</ScaleCrop>
  <HeadingPairs>
    <vt:vector size="6" baseType="variant"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8" baseType="lpstr">
      <vt:lpstr>Default Design</vt:lpstr>
      <vt:lpstr>CorelDRAW</vt:lpstr>
      <vt:lpstr>PowerPoint-presentatie</vt:lpstr>
      <vt:lpstr>Geluid</vt:lpstr>
      <vt:lpstr>Geluid</vt:lpstr>
      <vt:lpstr>frequentiebereik</vt:lpstr>
      <vt:lpstr>Geluid</vt:lpstr>
      <vt:lpstr>Controleer wat je geleerd hebt. Begrijp je nu: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Moo</dc:creator>
  <cp:lastModifiedBy>Wim Tomassen</cp:lastModifiedBy>
  <cp:revision>108</cp:revision>
  <dcterms:created xsi:type="dcterms:W3CDTF">2008-04-28T20:49:44Z</dcterms:created>
  <dcterms:modified xsi:type="dcterms:W3CDTF">2012-01-24T19:10:32Z</dcterms:modified>
</cp:coreProperties>
</file>