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79" r:id="rId3"/>
    <p:sldId id="283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94B339-16BC-4D7D-989E-CF1ABE5E963A}" type="datetimeFigureOut">
              <a:rPr lang="nl-NL"/>
              <a:pPr>
                <a:defRPr/>
              </a:pPr>
              <a:t>24-1-2012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8BD03D-633A-4A80-9E1B-AE5B3E16D7C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8328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6B753F-E650-433C-825D-9C66BFA8D75F}" type="slidenum">
              <a:rPr lang="nl-NL" smtClean="0"/>
              <a:pPr eaLnBrk="1" hangingPunct="1"/>
              <a:t>1</a:t>
            </a:fld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4D4A2ED-22A3-438C-949B-7F7A5B20B77E}" type="slidenum">
              <a:rPr lang="nl-NL">
                <a:solidFill>
                  <a:prstClr val="black"/>
                </a:solidFill>
              </a:rPr>
              <a:pPr eaLnBrk="1" hangingPunct="1"/>
              <a:t>2</a:t>
            </a:fld>
            <a:endParaRPr lang="nl-N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D1894B-80AE-45B2-BCDC-6ACCF09987C9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DE303-8EC3-410D-9014-BB861C7CFBCC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14363-1C11-4B5C-A812-1EB251484A4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F2CA2-D84D-452A-8423-59218A35AC63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202D-4AA3-4EF4-AA3B-0047C19506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62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196E0-D8E5-413E-A347-67091F7CB7D4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345FE-9751-4429-808B-A7554EA93A2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68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8E461-E19B-499A-B004-1994FB877FA9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34707-8287-4A15-9E9A-2245C7D2E3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85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2AAE2-C948-4B76-8F4B-0ED6B366A5B4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D4429-C3AA-4D3C-A215-597A9B6C4F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901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3309E-B4BB-47E6-8E6A-CB7DD325BE2B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73165-8484-4C43-9291-4B8A320B90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037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C74B6-581C-4BF2-BCFD-96338C021F58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FF534-8491-4403-85A6-6A921AD2E5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493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5A65-BFD0-479B-87A8-6FBAEFD04783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B25B1-CC5E-4754-A2C4-15AB46A6D25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48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8BF5B-CB15-4882-906B-8FC5D4AB7E7A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D06EC-AF99-407E-9311-96C500DC27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70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4179A-272D-4023-B381-2FA04CCD0C5E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880D-0338-4D6B-8EED-33189DC6619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38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B7E1E-6100-4368-A35C-21C4D0C52BDA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6024-65C0-424A-9985-9C289F0B5D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7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tx1"/>
            </a:gs>
            <a:gs pos="100000">
              <a:srgbClr val="0000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E5A9BD-CFE0-4698-9C47-073057DD6E65}" type="datetime10">
              <a:rPr lang="nl-NL"/>
              <a:pPr>
                <a:defRPr/>
              </a:pPr>
              <a:t>20:53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529882-ECF9-48B5-AAC4-3E4ADF2064C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214313" y="695325"/>
            <a:ext cx="8643937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Na deze les:</a:t>
            </a:r>
          </a:p>
          <a:p>
            <a:pPr algn="ctr" eaLnBrk="1" hangingPunct="1"/>
            <a:endParaRPr lang="nl-NL" sz="1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Kun je vertellen wat de samenhang is tussen </a:t>
            </a:r>
            <a:b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frequentie (f),</a:t>
            </a:r>
            <a:b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en trillingstijd (T)</a:t>
            </a:r>
          </a:p>
          <a:p>
            <a:pPr algn="ctr" eaLnBrk="1" hangingPunct="1"/>
            <a:endParaRPr lang="nl-NL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Weet je wat omgekeerd evenredig te maken heeft met</a:t>
            </a:r>
          </a:p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 trillingstijd en frequentie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51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Geluid – omgekeerd evenredig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2053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588125" y="6640513"/>
            <a:ext cx="2555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nl-NL" sz="1000" i="1" dirty="0" smtClean="0">
                <a:solidFill>
                  <a:srgbClr val="5F5F5F"/>
                </a:solidFill>
              </a:rPr>
              <a:t>2011 W. </a:t>
            </a:r>
            <a:r>
              <a:rPr lang="nl-NL" sz="1000" i="1" dirty="0" err="1" smtClean="0">
                <a:solidFill>
                  <a:srgbClr val="5F5F5F"/>
                </a:solidFill>
              </a:rPr>
              <a:t>Tomassen</a:t>
            </a:r>
            <a:endParaRPr lang="nl-NL" sz="1000" i="1" dirty="0">
              <a:solidFill>
                <a:srgbClr val="5F5F5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107504" y="1124743"/>
            <a:ext cx="4501704" cy="47705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prstClr val="white"/>
                </a:solidFill>
                <a:latin typeface="Calibri" pitchFamily="34" charset="0"/>
              </a:rPr>
              <a:t>Het aantal trillingen in 1 seconde</a:t>
            </a:r>
          </a:p>
          <a:p>
            <a:pPr algn="ctr" eaLnBrk="1" hangingPunct="1"/>
            <a:endParaRPr lang="nl-NL" sz="2400" dirty="0" smtClean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800" dirty="0" smtClean="0">
                <a:solidFill>
                  <a:srgbClr val="FF0000"/>
                </a:solidFill>
                <a:latin typeface="Calibri" pitchFamily="34" charset="0"/>
              </a:rPr>
              <a:t>Frequentie</a:t>
            </a:r>
          </a:p>
          <a:p>
            <a:pPr algn="ctr" eaLnBrk="1" hangingPunct="1"/>
            <a:endParaRPr lang="nl-NL" sz="48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1520825" eaLnBrk="1" hangingPunct="1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f </a:t>
            </a:r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= </a:t>
            </a:r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  1 Hz</a:t>
            </a:r>
          </a:p>
          <a:p>
            <a:pPr marL="1520825" eaLnBrk="1" hangingPunct="1"/>
            <a:r>
              <a:rPr lang="nl-NL" sz="3600" dirty="0">
                <a:solidFill>
                  <a:schemeClr val="bg1"/>
                </a:solidFill>
                <a:latin typeface="Calibri" pitchFamily="34" charset="0"/>
              </a:rPr>
              <a:t>f = </a:t>
            </a:r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  2 </a:t>
            </a:r>
            <a:r>
              <a:rPr lang="nl-NL" sz="3600" dirty="0">
                <a:solidFill>
                  <a:schemeClr val="bg1"/>
                </a:solidFill>
                <a:latin typeface="Calibri" pitchFamily="34" charset="0"/>
              </a:rPr>
              <a:t>Hz</a:t>
            </a:r>
          </a:p>
          <a:p>
            <a:pPr marL="1520825" eaLnBrk="1" hangingPunct="1"/>
            <a:r>
              <a:rPr lang="nl-NL" sz="3600" dirty="0">
                <a:solidFill>
                  <a:schemeClr val="bg1"/>
                </a:solidFill>
                <a:latin typeface="Calibri" pitchFamily="34" charset="0"/>
              </a:rPr>
              <a:t>f = 10 Hz</a:t>
            </a:r>
          </a:p>
          <a:p>
            <a:pPr marL="1520825" eaLnBrk="1" hangingPunct="1"/>
            <a:r>
              <a:rPr lang="nl-NL" sz="3600" dirty="0">
                <a:solidFill>
                  <a:schemeClr val="bg1"/>
                </a:solidFill>
                <a:latin typeface="Calibri" pitchFamily="34" charset="0"/>
              </a:rPr>
              <a:t>f = </a:t>
            </a:r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50 Hz</a:t>
            </a:r>
            <a:endParaRPr lang="nl-NL" sz="36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16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147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– omgekeerd evenredig</a:t>
            </a:r>
          </a:p>
        </p:txBody>
      </p:sp>
      <p:pic>
        <p:nvPicPr>
          <p:cNvPr id="6149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TextBox 14"/>
          <p:cNvSpPr txBox="1">
            <a:spLocks noChangeArrowheads="1"/>
          </p:cNvSpPr>
          <p:nvPr/>
        </p:nvSpPr>
        <p:spPr bwMode="auto">
          <a:xfrm>
            <a:off x="4716016" y="1124744"/>
            <a:ext cx="4357687" cy="489364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prstClr val="white"/>
                </a:solidFill>
                <a:latin typeface="Calibri" pitchFamily="34" charset="0"/>
              </a:rPr>
              <a:t>De tijd van een trilling</a:t>
            </a:r>
          </a:p>
          <a:p>
            <a:pPr algn="ctr" eaLnBrk="1" hangingPunct="1"/>
            <a:endParaRPr lang="nl-NL" sz="2400" dirty="0" smtClean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800" dirty="0" err="1" smtClean="0">
                <a:solidFill>
                  <a:srgbClr val="00B050"/>
                </a:solidFill>
                <a:latin typeface="Calibri" pitchFamily="34" charset="0"/>
              </a:rPr>
              <a:t>Trillinstijd</a:t>
            </a:r>
            <a:endParaRPr lang="nl-NL" sz="4800" dirty="0" smtClean="0">
              <a:solidFill>
                <a:srgbClr val="00B050"/>
              </a:solidFill>
              <a:latin typeface="Calibri" pitchFamily="34" charset="0"/>
            </a:endParaRPr>
          </a:p>
          <a:p>
            <a:pPr algn="ctr" eaLnBrk="1" hangingPunct="1"/>
            <a:endParaRPr lang="nl-NL" sz="48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1349375" eaLnBrk="1" hangingPunct="1"/>
            <a:r>
              <a:rPr lang="nl-NL" sz="3600" dirty="0">
                <a:solidFill>
                  <a:schemeClr val="bg1"/>
                </a:solidFill>
                <a:latin typeface="Calibri" pitchFamily="34" charset="0"/>
              </a:rPr>
              <a:t>T = 1</a:t>
            </a:r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nl-NL" sz="3600" dirty="0">
                <a:solidFill>
                  <a:schemeClr val="bg1"/>
                </a:solidFill>
                <a:latin typeface="Calibri" pitchFamily="34" charset="0"/>
              </a:rPr>
              <a:t>s </a:t>
            </a:r>
            <a:endParaRPr lang="nl-NL" sz="3200" dirty="0">
              <a:solidFill>
                <a:schemeClr val="bg1"/>
              </a:solidFill>
              <a:latin typeface="Calibri" pitchFamily="34" charset="0"/>
            </a:endParaRPr>
          </a:p>
          <a:p>
            <a:pPr marL="1349375" eaLnBrk="1" hangingPunct="1"/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T </a:t>
            </a:r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= </a:t>
            </a:r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0,5 </a:t>
            </a:r>
            <a:r>
              <a:rPr lang="nl-NL" sz="3600" dirty="0" smtClean="0">
                <a:solidFill>
                  <a:schemeClr val="bg1"/>
                </a:solidFill>
                <a:latin typeface="Calibri" pitchFamily="34" charset="0"/>
              </a:rPr>
              <a:t>s </a:t>
            </a:r>
            <a:endParaRPr lang="nl-NL" sz="3600" dirty="0" smtClean="0">
              <a:solidFill>
                <a:schemeClr val="bg1"/>
              </a:solidFill>
              <a:latin typeface="Calibri" pitchFamily="34" charset="0"/>
            </a:endParaRPr>
          </a:p>
          <a:p>
            <a:pPr marL="1349375" eaLnBrk="1" hangingPunct="1"/>
            <a:r>
              <a:rPr lang="nl-NL" sz="3200" dirty="0">
                <a:solidFill>
                  <a:schemeClr val="bg1"/>
                </a:solidFill>
                <a:latin typeface="Calibri" pitchFamily="34" charset="0"/>
              </a:rPr>
              <a:t>T </a:t>
            </a:r>
            <a:r>
              <a:rPr lang="nl-NL" sz="3200" dirty="0" smtClean="0">
                <a:solidFill>
                  <a:schemeClr val="bg1"/>
                </a:solidFill>
                <a:latin typeface="Calibri" pitchFamily="34" charset="0"/>
              </a:rPr>
              <a:t>=  0,1 </a:t>
            </a:r>
            <a:r>
              <a:rPr lang="nl-NL" sz="3200" dirty="0">
                <a:solidFill>
                  <a:schemeClr val="bg1"/>
                </a:solidFill>
                <a:latin typeface="Calibri" pitchFamily="34" charset="0"/>
              </a:rPr>
              <a:t>s </a:t>
            </a:r>
            <a:endParaRPr lang="nl-NL" sz="2800" dirty="0">
              <a:solidFill>
                <a:schemeClr val="bg1"/>
              </a:solidFill>
              <a:latin typeface="Calibri" pitchFamily="34" charset="0"/>
            </a:endParaRPr>
          </a:p>
          <a:p>
            <a:pPr marL="1349375" eaLnBrk="1" hangingPunct="1"/>
            <a:r>
              <a:rPr lang="nl-NL" sz="3200" dirty="0">
                <a:solidFill>
                  <a:schemeClr val="bg1"/>
                </a:solidFill>
                <a:latin typeface="Calibri" pitchFamily="34" charset="0"/>
              </a:rPr>
              <a:t>T = </a:t>
            </a:r>
            <a:r>
              <a:rPr lang="nl-NL" sz="3200" dirty="0" smtClean="0">
                <a:solidFill>
                  <a:schemeClr val="bg1"/>
                </a:solidFill>
                <a:latin typeface="Calibri" pitchFamily="34" charset="0"/>
              </a:rPr>
              <a:t> 0,05 </a:t>
            </a:r>
            <a:r>
              <a:rPr lang="nl-NL" sz="3200" dirty="0">
                <a:solidFill>
                  <a:schemeClr val="bg1"/>
                </a:solidFill>
                <a:latin typeface="Calibri" pitchFamily="34" charset="0"/>
              </a:rPr>
              <a:t>s </a:t>
            </a:r>
            <a:endParaRPr lang="nl-NL" sz="28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3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4" name="Rechthoek 3"/>
          <p:cNvSpPr>
            <a:spLocks noChangeArrowheads="1"/>
          </p:cNvSpPr>
          <p:nvPr/>
        </p:nvSpPr>
        <p:spPr bwMode="auto">
          <a:xfrm>
            <a:off x="357188" y="428625"/>
            <a:ext cx="835818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440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Twee begrippen</a:t>
            </a:r>
            <a:endParaRPr lang="nl-NL" sz="4400" dirty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" name="AutoShape 2" descr="http://t0.gstatic.com/images?q=tbn:ANd9GcTofIbONqnzbz6qdoVSQ2vcC-wQvv4oK1JV_yJ76pfi0mm6erO0"/>
          <p:cNvSpPr>
            <a:spLocks noChangeAspect="1" noChangeArrowheads="1"/>
          </p:cNvSpPr>
          <p:nvPr/>
        </p:nvSpPr>
        <p:spPr bwMode="auto">
          <a:xfrm>
            <a:off x="63500" y="-89535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22049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– omgekeerd evenredig</a:t>
            </a:r>
          </a:p>
        </p:txBody>
      </p:sp>
      <p:pic>
        <p:nvPicPr>
          <p:cNvPr id="922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Box 14"/>
          <p:cNvSpPr txBox="1">
            <a:spLocks noChangeArrowheads="1"/>
          </p:cNvSpPr>
          <p:nvPr/>
        </p:nvSpPr>
        <p:spPr bwMode="auto">
          <a:xfrm>
            <a:off x="428625" y="571500"/>
            <a:ext cx="4000500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nl-NL" sz="2400" dirty="0" smtClean="0">
                <a:solidFill>
                  <a:schemeClr val="bg1"/>
                </a:solidFill>
              </a:rPr>
              <a:t>T </a:t>
            </a:r>
            <a:r>
              <a:rPr lang="nl-NL" sz="2400" dirty="0">
                <a:solidFill>
                  <a:schemeClr val="bg1"/>
                </a:solidFill>
              </a:rPr>
              <a:t>en </a:t>
            </a:r>
            <a:r>
              <a:rPr lang="nl-NL" sz="2400" dirty="0" smtClean="0">
                <a:solidFill>
                  <a:schemeClr val="bg1"/>
                </a:solidFill>
              </a:rPr>
              <a:t>f zijn </a:t>
            </a:r>
            <a:endParaRPr lang="nl-NL" sz="2400" dirty="0">
              <a:solidFill>
                <a:schemeClr val="bg1"/>
              </a:solidFill>
            </a:endParaRPr>
          </a:p>
          <a:p>
            <a:r>
              <a:rPr lang="nl-NL" sz="2400" dirty="0" smtClean="0">
                <a:solidFill>
                  <a:srgbClr val="FF0000"/>
                </a:solidFill>
              </a:rPr>
              <a:t>Omgekeerd evenredig </a:t>
            </a:r>
            <a:endParaRPr lang="nl-NL" sz="2400" dirty="0">
              <a:solidFill>
                <a:srgbClr val="FF0000"/>
              </a:solidFill>
            </a:endParaRP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400" dirty="0" smtClean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Dit herken</a:t>
            </a:r>
          </a:p>
          <a:p>
            <a:pPr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 je aan:</a:t>
            </a:r>
            <a:endParaRPr lang="nl-NL" sz="2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1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hthoek 2"/>
              <p:cNvSpPr/>
              <p:nvPr/>
            </p:nvSpPr>
            <p:spPr>
              <a:xfrm>
                <a:off x="5222178" y="571500"/>
                <a:ext cx="3405676" cy="55092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𝑐𝑜𝑛𝑠𝑡𝑎𝑛𝑡</m:t>
                      </m:r>
                    </m:oMath>
                  </m:oMathPara>
                </a14:m>
                <a:endParaRPr lang="nl-NL" sz="3200" dirty="0" smtClean="0">
                  <a:solidFill>
                    <a:schemeClr val="bg1"/>
                  </a:solidFill>
                </a:endParaRPr>
              </a:p>
              <a:p>
                <a:endParaRPr lang="nl-NL" sz="3200" dirty="0" smtClean="0">
                  <a:solidFill>
                    <a:schemeClr val="bg1"/>
                  </a:solidFill>
                </a:endParaRPr>
              </a:p>
              <a:p>
                <a:pPr>
                  <a:tabLst>
                    <a:tab pos="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𝑇</m:t>
                      </m:r>
                      <m:r>
                        <a:rPr lang="en-US" sz="32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nl-NL" sz="3200" dirty="0" smtClean="0">
                  <a:solidFill>
                    <a:schemeClr val="bg1"/>
                  </a:solidFill>
                </a:endParaRPr>
              </a:p>
              <a:p>
                <a:endParaRPr lang="nl-NL" sz="3200" dirty="0" smtClean="0">
                  <a:solidFill>
                    <a:schemeClr val="bg1"/>
                  </a:solidFill>
                </a:endParaRPr>
              </a:p>
              <a:p>
                <a:endParaRPr lang="nl-NL" sz="3200" dirty="0">
                  <a:solidFill>
                    <a:schemeClr val="bg1"/>
                  </a:solidFill>
                </a:endParaRPr>
              </a:p>
              <a:p>
                <a:r>
                  <a:rPr lang="nl-NL" sz="3200" dirty="0" smtClean="0">
                    <a:solidFill>
                      <a:schemeClr val="bg1"/>
                    </a:solidFill>
                  </a:rPr>
                  <a:t>Hyperbool</a:t>
                </a:r>
                <a:endParaRPr lang="nl-NL" sz="3200" dirty="0" smtClean="0">
                  <a:solidFill>
                    <a:schemeClr val="bg1"/>
                  </a:solidFill>
                </a:endParaRPr>
              </a:p>
              <a:p>
                <a:endParaRPr lang="nl-NL" sz="3200" dirty="0" smtClean="0">
                  <a:solidFill>
                    <a:schemeClr val="bg1"/>
                  </a:solidFill>
                </a:endParaRPr>
              </a:p>
              <a:p>
                <a:endParaRPr lang="nl-NL" sz="3200" dirty="0">
                  <a:solidFill>
                    <a:schemeClr val="bg1"/>
                  </a:solidFill>
                </a:endParaRPr>
              </a:p>
              <a:p>
                <a:endParaRPr lang="nl-NL" sz="3200" dirty="0">
                  <a:solidFill>
                    <a:schemeClr val="bg1"/>
                  </a:solidFill>
                </a:endParaRPr>
              </a:p>
              <a:p>
                <a:r>
                  <a:rPr lang="nl-NL" sz="3200" dirty="0" smtClean="0">
                    <a:solidFill>
                      <a:schemeClr val="bg1"/>
                    </a:solidFill>
                  </a:rPr>
                  <a:t>f   	2 x zo groot</a:t>
                </a:r>
              </a:p>
              <a:p>
                <a:r>
                  <a:rPr lang="nl-NL" sz="3200" dirty="0" smtClean="0">
                    <a:solidFill>
                      <a:schemeClr val="bg1"/>
                    </a:solidFill>
                  </a:rPr>
                  <a:t>T </a:t>
                </a:r>
                <a:r>
                  <a:rPr lang="nl-NL" sz="3200" dirty="0">
                    <a:solidFill>
                      <a:schemeClr val="bg1"/>
                    </a:solidFill>
                  </a:rPr>
                  <a:t>	</a:t>
                </a:r>
                <a:r>
                  <a:rPr lang="nl-NL" sz="3200" dirty="0" smtClean="0">
                    <a:solidFill>
                      <a:schemeClr val="bg1"/>
                    </a:solidFill>
                  </a:rPr>
                  <a:t>2 x zo klein</a:t>
                </a:r>
                <a:endParaRPr lang="nl-NL" sz="32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Rechthoe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178" y="571500"/>
                <a:ext cx="3405676" cy="5509200"/>
              </a:xfrm>
              <a:prstGeom prst="rect">
                <a:avLst/>
              </a:prstGeom>
              <a:blipFill rotWithShape="1">
                <a:blip r:embed="rId4"/>
                <a:stretch>
                  <a:fillRect l="-4659" b="-27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/>
          <p:cNvSpPr txBox="1"/>
          <p:nvPr/>
        </p:nvSpPr>
        <p:spPr>
          <a:xfrm>
            <a:off x="3921822" y="79559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1) Formule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3953830" y="3077924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dirty="0" smtClean="0">
                <a:solidFill>
                  <a:schemeClr val="bg1"/>
                </a:solidFill>
              </a:rPr>
              <a:t>) grafiek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4059158" y="4941168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3) tabel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6" name="Rechte verbindingslijn met pijl 5"/>
          <p:cNvCxnSpPr/>
          <p:nvPr/>
        </p:nvCxnSpPr>
        <p:spPr>
          <a:xfrm flipV="1">
            <a:off x="2339752" y="1164928"/>
            <a:ext cx="1614078" cy="2282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2354414" y="3444964"/>
            <a:ext cx="1704744" cy="14962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>
            <a:endCxn id="11" idx="1"/>
          </p:cNvCxnSpPr>
          <p:nvPr/>
        </p:nvCxnSpPr>
        <p:spPr>
          <a:xfrm flipV="1">
            <a:off x="2354414" y="3262590"/>
            <a:ext cx="1599416" cy="182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852936"/>
            <a:ext cx="1638523" cy="160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28012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111</Words>
  <Application>Microsoft Office PowerPoint</Application>
  <PresentationFormat>Diavoorstelling (4:3)</PresentationFormat>
  <Paragraphs>52</Paragraphs>
  <Slides>3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 Theme</vt:lpstr>
      <vt:lpstr>PowerPoint-presentatie</vt:lpstr>
      <vt:lpstr>PowerPoint-presentatie</vt:lpstr>
      <vt:lpstr>PowerPoint-presentatie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Wim Tomassen</cp:lastModifiedBy>
  <cp:revision>114</cp:revision>
  <dcterms:created xsi:type="dcterms:W3CDTF">2010-04-04T19:22:57Z</dcterms:created>
  <dcterms:modified xsi:type="dcterms:W3CDTF">2012-01-24T19:59:32Z</dcterms:modified>
</cp:coreProperties>
</file>