
<file path=[Content_Types].xml><?xml version="1.0" encoding="utf-8"?>
<Types xmlns="http://schemas.openxmlformats.org/package/2006/content-types">
  <Default Extension="png" ContentType="image/png"/>
  <Default Extension="bin" ContentType="application/vnd.ms-office.activeX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theme/theme4.xml" ContentType="application/vnd.openxmlformats-officedocument.theme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theme/theme5.xml" ContentType="application/vnd.openxmlformats-officedocument.theme+xml"/>
  <Override PartName="/ppt/activeX/activeX1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4" r:id="rId3"/>
    <p:sldMasterId id="2147483688" r:id="rId4"/>
    <p:sldMasterId id="2147483702" r:id="rId5"/>
  </p:sldMasterIdLst>
  <p:sldIdLst>
    <p:sldId id="256" r:id="rId6"/>
    <p:sldId id="270" r:id="rId7"/>
    <p:sldId id="271" r:id="rId8"/>
    <p:sldId id="272" r:id="rId9"/>
    <p:sldId id="273" r:id="rId10"/>
    <p:sldId id="274" r:id="rId11"/>
    <p:sldId id="275" r:id="rId12"/>
    <p:sldId id="267" r:id="rId13"/>
    <p:sldId id="265" r:id="rId14"/>
    <p:sldId id="266" r:id="rId15"/>
    <p:sldId id="269" r:id="rId1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5050F"/>
    <a:srgbClr val="08081A"/>
    <a:srgbClr val="030309"/>
    <a:srgbClr val="0D0D6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activeX/_rels/activeX1.xml.rels><?xml version="1.0" encoding="UTF-8" standalone="yes"?>
<Relationships xmlns="http://schemas.openxmlformats.org/package/2006/relationships"><Relationship Id="rId1" Type="http://schemas.microsoft.com/office/2006/relationships/activeXControlBinary" Target="activeX1.bin"/></Relationships>
</file>

<file path=ppt/activeX/activeX1.xml><?xml version="1.0" encoding="utf-8"?>
<ax:ocx xmlns:ax="http://schemas.microsoft.com/office/2006/activeX" xmlns:r="http://schemas.openxmlformats.org/officeDocument/2006/relationships" ax:classid="{D27CDB6E-AE6D-11CF-96B8-444553540000}" ax:persistence="persistStorage" r:id="rId1"/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531690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6008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3665017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6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206B43D-AF5B-4736-A711-866AE16D9B58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E5883B-3189-466D-B595-71ED963C3709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8304306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852F26D-5CAF-4961-A77C-9B53A0681AD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448B1736-491B-4334-AB30-BEF29820B6B5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22472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CD5CE64-9070-4A03-B76E-4104AF94EEA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0AA39833-4078-4FD7-9E31-701E866B7A4C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1837799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576B6FF0-F619-4018-81C5-505A2B7DDFAF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75AC6D0-4F97-462C-86B9-97A5E7AFAD43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82954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27BFE3A-874B-4BA3-BD97-D507DAB516B5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8F50938F-63E6-4F0A-BBD9-3B026EA7CFC6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2184369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DE2FFDCA-F268-460F-9264-B5E4CB2DC39E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1CA1D5A0-9D40-42B6-B4AC-E79C4B6A9A0A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55936628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C91436E5-29A0-48A8-80B4-A2AEA7BB0110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BB7BF0EC-9878-4611-A8CB-9202BC16298B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9405958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33547A4-5D4D-44C3-87AD-9BF17E21373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AAAAD2E4-2135-47D4-A5A6-143E66EB44C8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184467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3566205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672CA46A-A561-4311-8C1D-3601608E1843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E6D95268-1555-4A38-87BB-A0AEC0C80AD2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35590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A476A820-9000-4AE4-A0F9-0D02355407F1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2F69AD10-6A00-446C-871D-0E679E335031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345062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3D1CDA8C-B0D7-48B6-AE18-C9143A5FB504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9DADEA12-2D42-40B0-8554-D25EDBC899C0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48056330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212BA8D2-1A15-4872-8C92-58B844C9EC8A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F90899EB-F3BB-4582-BFC2-186F3F2377DC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1889302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fld id="{4171D029-F172-49C0-B367-85187DBF4272}" type="slidenum">
              <a:rPr lang="nl-NL"/>
              <a:pPr>
                <a:defRPr/>
              </a:pPr>
              <a:t>‹nr.›</a:t>
            </a:fld>
            <a:endParaRPr lang="nl-NL"/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/>
        <p:txBody>
          <a:bodyPr/>
          <a:lstStyle>
            <a:lvl1pPr>
              <a:defRPr smtClean="0">
                <a:cs typeface="Arial" charset="0"/>
              </a:defRPr>
            </a:lvl1pPr>
          </a:lstStyle>
          <a:p>
            <a:pPr>
              <a:defRPr/>
            </a:pPr>
            <a:fld id="{5B89D996-47F1-4F82-B197-7BBE582AD772}" type="datetime10">
              <a:rPr lang="nl-NL"/>
              <a:pPr>
                <a:defRPr/>
              </a:pPr>
              <a:t>22:44</a:t>
            </a:fld>
            <a:endParaRPr lang="nl-NL"/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cs typeface="Arial" charset="0"/>
              </a:defRPr>
            </a:lvl1pPr>
          </a:lstStyle>
          <a:p>
            <a:pPr>
              <a:defRPr/>
            </a:pP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7692027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921603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39926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634485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606306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21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48152639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4694107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43714028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0798185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1311039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5133861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0969738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66054710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049949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383837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4486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41050369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98889091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645135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17549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2495959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66471537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5528944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8761593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815384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8532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8987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00242136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458435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-498475" y="1311275"/>
            <a:ext cx="10429875" cy="5908675"/>
            <a:chOff x="-313" y="824"/>
            <a:chExt cx="6570" cy="3722"/>
          </a:xfrm>
        </p:grpSpPr>
        <p:sp>
          <p:nvSpPr>
            <p:cNvPr id="5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4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74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2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3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4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5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6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7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8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9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0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1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2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3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4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5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6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7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8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39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0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4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5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6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7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8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9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0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1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2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3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4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5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6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7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8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59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0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1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2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3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4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5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6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7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8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69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0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1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2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3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4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5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6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7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8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79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0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1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2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3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4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5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6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7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8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89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0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1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2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3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4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5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6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7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8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99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0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1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2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3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4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5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6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7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8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09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0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1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2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3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4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5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6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7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8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19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0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1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2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3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4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5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6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7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8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29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0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1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2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3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4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5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6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7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8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39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0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1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2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3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4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5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6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7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8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49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0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1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2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3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4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5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6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7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8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59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0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1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2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3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4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5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6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7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8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69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0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1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2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3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4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5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6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7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8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79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0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1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2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3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4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5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6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7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8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89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0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1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2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3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4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5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6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7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8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199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0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1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2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3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4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5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6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7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8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09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0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1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2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3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4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5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6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7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8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219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5338" name="Rectangle 218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844675"/>
            <a:ext cx="7772400" cy="1736725"/>
          </a:xfrm>
        </p:spPr>
        <p:txBody>
          <a:bodyPr anchor="b" anchorCtr="1"/>
          <a:lstStyle>
            <a:lvl1pPr>
              <a:defRPr sz="5400"/>
            </a:lvl1pPr>
          </a:lstStyle>
          <a:p>
            <a:r>
              <a:rPr lang="nl-NL"/>
              <a:t>Klik om het opmaakprofiel te bewerken</a:t>
            </a:r>
          </a:p>
        </p:txBody>
      </p:sp>
      <p:sp>
        <p:nvSpPr>
          <p:cNvPr id="5339" name="Rectangle 219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nl-NL"/>
              <a:t>Klik om het opmaakprofiel van de modelondertitel te bewerken</a:t>
            </a:r>
          </a:p>
        </p:txBody>
      </p:sp>
      <p:sp>
        <p:nvSpPr>
          <p:cNvPr id="220" name="Rectangle 220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1" name="Rectangle 221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222" name="Rectangle 222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F3A1BB-323D-46D5-A4FA-592D92B99D54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43404239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EC7537-0CE7-4EFF-A6C1-94C5E371470E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283441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550050-D4A4-4A61-94D8-58D0269FBCC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7692448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3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6807FB-01EB-44C3-A174-D7407CF58CAD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119069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7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71A4EC-3EE8-40DA-8D1A-88085455B19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9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6740919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DC7E56-556C-48AB-BF0F-EA09DAB333A6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412041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C07C26-FFC3-42AD-82A4-02B0ABD19A2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3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0847249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1EC78-63C1-43F6-9EDC-3518171DDB1F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8158569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 smtClean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09491C-753B-43EE-A04C-1303FB52B637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90567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9719056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D68F99-FBD6-4592-B160-641EB4A9E6AA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427612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9462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9462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E94F292-79FA-4068-B4ED-62BB2430BD45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5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6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91450142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AndTwoObj" preserve="1">
  <p:cSld name="Titel, tekst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A75C47-9C85-44FE-8E23-124950B1E290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932342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el, inhoud en 2 inhoudselemen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390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4" name="Tijdelijke aanduiding voor inhoud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3"/>
          </p:nvPr>
        </p:nvSpPr>
        <p:spPr>
          <a:xfrm>
            <a:off x="4648200" y="3943350"/>
            <a:ext cx="4038600" cy="2190750"/>
          </a:xfrm>
        </p:spPr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Rectangle 218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E84C01-6F1A-4C4C-A76F-81F26099F3AB}" type="slidenum">
              <a:rPr lang="nl-NL">
                <a:solidFill>
                  <a:srgbClr val="FFFFFF"/>
                </a:solidFill>
              </a:rPr>
              <a:pPr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7" name="Rectangle 219"/>
          <p:cNvSpPr>
            <a:spLocks noGrp="1" noChangeArrowheads="1"/>
          </p:cNvSpPr>
          <p:nvPr>
            <p:ph type="dt" sz="half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8" name="Rectangle 220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3103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1797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357381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57999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Relationship Id="rId1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2.xml"/><Relationship Id="rId13" Type="http://schemas.openxmlformats.org/officeDocument/2006/relationships/slideLayout" Target="../slideLayouts/slideLayout37.xml"/><Relationship Id="rId3" Type="http://schemas.openxmlformats.org/officeDocument/2006/relationships/slideLayout" Target="../slideLayouts/slideLayout27.xml"/><Relationship Id="rId7" Type="http://schemas.openxmlformats.org/officeDocument/2006/relationships/slideLayout" Target="../slideLayouts/slideLayout31.xml"/><Relationship Id="rId12" Type="http://schemas.openxmlformats.org/officeDocument/2006/relationships/slideLayout" Target="../slideLayouts/slideLayout36.xml"/><Relationship Id="rId2" Type="http://schemas.openxmlformats.org/officeDocument/2006/relationships/slideLayout" Target="../slideLayouts/slideLayout26.xml"/><Relationship Id="rId1" Type="http://schemas.openxmlformats.org/officeDocument/2006/relationships/slideLayout" Target="../slideLayouts/slideLayout25.xml"/><Relationship Id="rId6" Type="http://schemas.openxmlformats.org/officeDocument/2006/relationships/slideLayout" Target="../slideLayouts/slideLayout30.xml"/><Relationship Id="rId11" Type="http://schemas.openxmlformats.org/officeDocument/2006/relationships/slideLayout" Target="../slideLayouts/slideLayout35.xml"/><Relationship Id="rId5" Type="http://schemas.openxmlformats.org/officeDocument/2006/relationships/slideLayout" Target="../slideLayouts/slideLayout29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34.xml"/><Relationship Id="rId4" Type="http://schemas.openxmlformats.org/officeDocument/2006/relationships/slideLayout" Target="../slideLayouts/slideLayout28.xml"/><Relationship Id="rId9" Type="http://schemas.openxmlformats.org/officeDocument/2006/relationships/slideLayout" Target="../slideLayouts/slideLayout33.xml"/><Relationship Id="rId1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13" Type="http://schemas.openxmlformats.org/officeDocument/2006/relationships/slideLayout" Target="../slideLayouts/slideLayout50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slideLayout" Target="../slideLayouts/slideLayout49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Relationship Id="rId1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8.xml"/><Relationship Id="rId13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3.xml"/><Relationship Id="rId7" Type="http://schemas.openxmlformats.org/officeDocument/2006/relationships/slideLayout" Target="../slideLayouts/slideLayout57.xml"/><Relationship Id="rId12" Type="http://schemas.openxmlformats.org/officeDocument/2006/relationships/slideLayout" Target="../slideLayouts/slideLayout62.xml"/><Relationship Id="rId2" Type="http://schemas.openxmlformats.org/officeDocument/2006/relationships/slideLayout" Target="../slideLayouts/slideLayout52.xml"/><Relationship Id="rId1" Type="http://schemas.openxmlformats.org/officeDocument/2006/relationships/slideLayout" Target="../slideLayouts/slideLayout51.xml"/><Relationship Id="rId6" Type="http://schemas.openxmlformats.org/officeDocument/2006/relationships/slideLayout" Target="../slideLayouts/slideLayout56.xml"/><Relationship Id="rId11" Type="http://schemas.openxmlformats.org/officeDocument/2006/relationships/slideLayout" Target="../slideLayouts/slideLayout61.xml"/><Relationship Id="rId5" Type="http://schemas.openxmlformats.org/officeDocument/2006/relationships/slideLayout" Target="../slideLayouts/slideLayout5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60.xml"/><Relationship Id="rId4" Type="http://schemas.openxmlformats.org/officeDocument/2006/relationships/slideLayout" Target="../slideLayouts/slideLayout54.xml"/><Relationship Id="rId9" Type="http://schemas.openxmlformats.org/officeDocument/2006/relationships/slideLayout" Target="../slideLayouts/slideLayout59.xml"/><Relationship Id="rId14" Type="http://schemas.openxmlformats.org/officeDocument/2006/relationships/theme" Target="../theme/theme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D0D6D">
                <a:lumMod val="2000"/>
              </a:srgbClr>
            </a:gs>
            <a:gs pos="39999">
              <a:srgbClr val="002060">
                <a:lumMod val="14000"/>
              </a:srgbClr>
            </a:gs>
            <a:gs pos="70000">
              <a:srgbClr val="002060">
                <a:lumMod val="17000"/>
              </a:srgbClr>
            </a:gs>
            <a:gs pos="100000">
              <a:srgbClr val="002060">
                <a:lumMod val="96000"/>
              </a:srgb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811074-DC7F-4AEF-8BB0-29E542CD5DAA}" type="datetimeFigureOut">
              <a:rPr lang="nl-NL" smtClean="0"/>
              <a:t>3-10-2011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B2786-780D-4216-B3B3-887D4D11026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393836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47000">
              <a:schemeClr val="tx2">
                <a:lumMod val="4000"/>
              </a:schemeClr>
            </a:gs>
            <a:gs pos="100000">
              <a:schemeClr val="tx2">
                <a:lumMod val="25000"/>
              </a:schemeClr>
            </a:gs>
            <a:gs pos="98000">
              <a:schemeClr val="accent5">
                <a:lumMod val="2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Arial" charset="0"/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cs typeface="Arial" charset="0"/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86823ABA-C389-4AC9-8CD5-440D8C514612}" type="slidenum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/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49672A29-537A-4EA4-B873-4F501A032179}" type="datetime10">
              <a:rPr lang="nl-NL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22:44</a:t>
            </a:fld>
            <a:endParaRPr lang="nl-NL"/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cs typeface="+mn-cs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/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173883593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4870619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  <p:sldLayoutId id="2147483687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420956808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0" r:id="rId12"/>
    <p:sldLayoutId id="214748370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2">
                <a:lumMod val="10000"/>
              </a:schemeClr>
            </a:gs>
            <a:gs pos="39999">
              <a:schemeClr val="accent5">
                <a:lumMod val="0"/>
              </a:schemeClr>
            </a:gs>
            <a:gs pos="70000">
              <a:schemeClr val="accent5">
                <a:lumMod val="12000"/>
              </a:schemeClr>
            </a:gs>
            <a:gs pos="100000">
              <a:schemeClr val="accent5">
                <a:lumMod val="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-496888" y="1308100"/>
            <a:ext cx="10429876" cy="5908675"/>
            <a:chOff x="-313" y="824"/>
            <a:chExt cx="6570" cy="3722"/>
          </a:xfrm>
        </p:grpSpPr>
        <p:sp>
          <p:nvSpPr>
            <p:cNvPr id="4099" name="Rectangle 3"/>
            <p:cNvSpPr>
              <a:spLocks noChangeArrowheads="1"/>
            </p:cNvSpPr>
            <p:nvPr userDrawn="1"/>
          </p:nvSpPr>
          <p:spPr bwMode="hidden">
            <a:xfrm rot="20798144" flipV="1">
              <a:off x="-14" y="1033"/>
              <a:ext cx="1744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 userDrawn="1"/>
          </p:nvSpPr>
          <p:spPr bwMode="hidden">
            <a:xfrm rot="20774366" flipV="1">
              <a:off x="-24" y="1127"/>
              <a:ext cx="203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1" name="Rectangle 5"/>
            <p:cNvSpPr>
              <a:spLocks noChangeArrowheads="1"/>
            </p:cNvSpPr>
            <p:nvPr userDrawn="1"/>
          </p:nvSpPr>
          <p:spPr bwMode="hidden">
            <a:xfrm rot="20757421" flipV="1">
              <a:off x="-27" y="1198"/>
              <a:ext cx="224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 userDrawn="1"/>
          </p:nvSpPr>
          <p:spPr bwMode="hidden">
            <a:xfrm rot="20684206" flipV="1">
              <a:off x="-43" y="1283"/>
              <a:ext cx="2476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 userDrawn="1"/>
          </p:nvSpPr>
          <p:spPr bwMode="hidden">
            <a:xfrm rot="20631226" flipV="1">
              <a:off x="-51" y="1397"/>
              <a:ext cx="2770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 userDrawn="1"/>
          </p:nvSpPr>
          <p:spPr bwMode="hidden">
            <a:xfrm rot="20554235" flipV="1">
              <a:off x="-65" y="1523"/>
              <a:ext cx="3058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 userDrawn="1"/>
          </p:nvSpPr>
          <p:spPr bwMode="hidden">
            <a:xfrm rot="20466593" flipV="1">
              <a:off x="-93" y="1694"/>
              <a:ext cx="3403" cy="6"/>
            </a:xfrm>
            <a:prstGeom prst="rect">
              <a:avLst/>
            </a:prstGeom>
            <a:gradFill rotWithShape="0">
              <a:gsLst>
                <a:gs pos="0">
                  <a:schemeClr val="bg1">
                    <a:gamma/>
                    <a:shade val="9098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 userDrawn="1"/>
          </p:nvSpPr>
          <p:spPr bwMode="hidden">
            <a:xfrm rot="20343219" flipV="1">
              <a:off x="-99" y="1863"/>
              <a:ext cx="374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 userDrawn="1"/>
          </p:nvSpPr>
          <p:spPr bwMode="hidden">
            <a:xfrm rot="20211065" flipV="1">
              <a:off x="-165" y="2053"/>
              <a:ext cx="420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 userDrawn="1"/>
          </p:nvSpPr>
          <p:spPr bwMode="hidden">
            <a:xfrm rot="20102912" flipV="1">
              <a:off x="-214" y="2289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 userDrawn="1"/>
          </p:nvSpPr>
          <p:spPr bwMode="hidden">
            <a:xfrm rot="19923405" flipV="1">
              <a:off x="-313" y="2617"/>
              <a:ext cx="52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0" name="Rectangle 14"/>
            <p:cNvSpPr>
              <a:spLocks noChangeArrowheads="1"/>
            </p:cNvSpPr>
            <p:nvPr userDrawn="1"/>
          </p:nvSpPr>
          <p:spPr bwMode="hidden">
            <a:xfrm rot="19686284" flipV="1">
              <a:off x="9" y="2881"/>
              <a:ext cx="54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6275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 userDrawn="1"/>
          </p:nvSpPr>
          <p:spPr bwMode="hidden">
            <a:xfrm rot="19383534" flipV="1">
              <a:off x="1319" y="2928"/>
              <a:ext cx="461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0196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2" name="Rectangle 16"/>
            <p:cNvSpPr>
              <a:spLocks noChangeArrowheads="1"/>
            </p:cNvSpPr>
            <p:nvPr userDrawn="1"/>
          </p:nvSpPr>
          <p:spPr bwMode="hidden">
            <a:xfrm rot="18994182" flipV="1">
              <a:off x="2681" y="3071"/>
              <a:ext cx="35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313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 userDrawn="1"/>
          </p:nvSpPr>
          <p:spPr bwMode="hidden">
            <a:xfrm rot="18603245" flipV="1">
              <a:off x="4053" y="3503"/>
              <a:ext cx="207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4" name="Rectangle 18"/>
            <p:cNvSpPr>
              <a:spLocks noChangeArrowheads="1"/>
            </p:cNvSpPr>
            <p:nvPr userDrawn="1"/>
          </p:nvSpPr>
          <p:spPr bwMode="hidden">
            <a:xfrm rot="39991575" flipH="1" flipV="1">
              <a:off x="5368" y="4167"/>
              <a:ext cx="501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 vert="eaVert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 userDrawn="1"/>
          </p:nvSpPr>
          <p:spPr bwMode="hidden">
            <a:xfrm rot="-20541361">
              <a:off x="-146" y="2360"/>
              <a:ext cx="604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6" name="Rectangle 20"/>
            <p:cNvSpPr>
              <a:spLocks noChangeArrowheads="1"/>
            </p:cNvSpPr>
            <p:nvPr userDrawn="1"/>
          </p:nvSpPr>
          <p:spPr bwMode="hidden">
            <a:xfrm rot="-20036206">
              <a:off x="-198" y="3396"/>
              <a:ext cx="4142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 userDrawn="1"/>
          </p:nvSpPr>
          <p:spPr bwMode="hidden">
            <a:xfrm rot="1732981">
              <a:off x="-165" y="3624"/>
              <a:ext cx="28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3529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8" name="Rectangle 22"/>
            <p:cNvSpPr>
              <a:spLocks noChangeArrowheads="1"/>
            </p:cNvSpPr>
            <p:nvPr userDrawn="1"/>
          </p:nvSpPr>
          <p:spPr bwMode="hidden">
            <a:xfrm rot="1969083">
              <a:off x="-110" y="3922"/>
              <a:ext cx="140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19" name="Rectangle 23"/>
            <p:cNvSpPr>
              <a:spLocks noChangeArrowheads="1"/>
            </p:cNvSpPr>
            <p:nvPr userDrawn="1"/>
          </p:nvSpPr>
          <p:spPr bwMode="hidden">
            <a:xfrm rot="-20213826">
              <a:off x="-216" y="3221"/>
              <a:ext cx="547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4862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0" name="Rectangle 24"/>
            <p:cNvSpPr>
              <a:spLocks noChangeArrowheads="1"/>
            </p:cNvSpPr>
            <p:nvPr userDrawn="1"/>
          </p:nvSpPr>
          <p:spPr bwMode="hidden">
            <a:xfrm rot="22583969">
              <a:off x="-115" y="2129"/>
              <a:ext cx="601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7647"/>
                    <a:invGamma/>
                  </a:schemeClr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1" name="Rectangle 25"/>
            <p:cNvSpPr>
              <a:spLocks noChangeArrowheads="1"/>
            </p:cNvSpPr>
            <p:nvPr userDrawn="1"/>
          </p:nvSpPr>
          <p:spPr bwMode="hidden">
            <a:xfrm rot="930109" flipV="1">
              <a:off x="80" y="1946"/>
              <a:ext cx="575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2" name="Rectangle 26"/>
            <p:cNvSpPr>
              <a:spLocks noChangeArrowheads="1"/>
            </p:cNvSpPr>
            <p:nvPr userDrawn="1"/>
          </p:nvSpPr>
          <p:spPr bwMode="hidden">
            <a:xfrm rot="-20731987">
              <a:off x="374" y="1802"/>
              <a:ext cx="5475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 userDrawn="1"/>
          </p:nvSpPr>
          <p:spPr bwMode="hidden">
            <a:xfrm rot="-64024402">
              <a:off x="848" y="1582"/>
              <a:ext cx="4976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4" name="Rectangle 28"/>
            <p:cNvSpPr>
              <a:spLocks noChangeArrowheads="1"/>
            </p:cNvSpPr>
            <p:nvPr userDrawn="1"/>
          </p:nvSpPr>
          <p:spPr bwMode="hidden">
            <a:xfrm rot="-42464612">
              <a:off x="1053" y="1476"/>
              <a:ext cx="4759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 userDrawn="1"/>
          </p:nvSpPr>
          <p:spPr bwMode="hidden">
            <a:xfrm rot="-20907336">
              <a:off x="1244" y="1377"/>
              <a:ext cx="4557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6" name="Rectangle 30"/>
            <p:cNvSpPr>
              <a:spLocks noChangeArrowheads="1"/>
            </p:cNvSpPr>
            <p:nvPr userDrawn="1"/>
          </p:nvSpPr>
          <p:spPr bwMode="hidden">
            <a:xfrm rot="655690" flipV="1">
              <a:off x="1487" y="1305"/>
              <a:ext cx="431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7" name="Rectangle 31"/>
            <p:cNvSpPr>
              <a:spLocks noChangeArrowheads="1"/>
            </p:cNvSpPr>
            <p:nvPr userDrawn="1"/>
          </p:nvSpPr>
          <p:spPr bwMode="hidden">
            <a:xfrm rot="636921" flipV="1">
              <a:off x="1650" y="1218"/>
              <a:ext cx="415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8" name="Rectangle 32"/>
            <p:cNvSpPr>
              <a:spLocks noChangeArrowheads="1"/>
            </p:cNvSpPr>
            <p:nvPr userDrawn="1"/>
          </p:nvSpPr>
          <p:spPr bwMode="hidden">
            <a:xfrm rot="803987" flipV="1">
              <a:off x="611" y="1684"/>
              <a:ext cx="52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29" name="Rectangle 33"/>
            <p:cNvSpPr>
              <a:spLocks noChangeArrowheads="1"/>
            </p:cNvSpPr>
            <p:nvPr userDrawn="1"/>
          </p:nvSpPr>
          <p:spPr bwMode="hidden">
            <a:xfrm rot="1273217" flipV="1">
              <a:off x="-204" y="2976"/>
              <a:ext cx="6150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0" name="Rectangle 34"/>
            <p:cNvSpPr>
              <a:spLocks noChangeArrowheads="1"/>
            </p:cNvSpPr>
            <p:nvPr userDrawn="1"/>
          </p:nvSpPr>
          <p:spPr bwMode="hidden">
            <a:xfrm rot="1169729" flipV="1">
              <a:off x="-174" y="2663"/>
              <a:ext cx="6104" cy="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51373"/>
                    <a:invGamma/>
                  </a:schemeClr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rot="10800000"/>
            <a:lstStyle/>
            <a:p>
              <a:pPr algn="ctr"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endParaRPr>
            </a:p>
          </p:txBody>
        </p:sp>
        <p:sp>
          <p:nvSpPr>
            <p:cNvPr id="4131" name="Oval 35"/>
            <p:cNvSpPr>
              <a:spLocks noChangeArrowheads="1"/>
            </p:cNvSpPr>
            <p:nvPr/>
          </p:nvSpPr>
          <p:spPr bwMode="hidden">
            <a:xfrm>
              <a:off x="740" y="3359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2" name="Oval 36"/>
            <p:cNvSpPr>
              <a:spLocks noChangeArrowheads="1"/>
            </p:cNvSpPr>
            <p:nvPr/>
          </p:nvSpPr>
          <p:spPr bwMode="hidden">
            <a:xfrm>
              <a:off x="236" y="3074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3" name="Oval 37"/>
            <p:cNvSpPr>
              <a:spLocks noChangeArrowheads="1"/>
            </p:cNvSpPr>
            <p:nvPr/>
          </p:nvSpPr>
          <p:spPr bwMode="hidden">
            <a:xfrm>
              <a:off x="159" y="3652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4" name="Oval 38"/>
            <p:cNvSpPr>
              <a:spLocks noChangeArrowheads="1"/>
            </p:cNvSpPr>
            <p:nvPr/>
          </p:nvSpPr>
          <p:spPr bwMode="hidden">
            <a:xfrm>
              <a:off x="2077" y="2661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5" name="Oval 39"/>
            <p:cNvSpPr>
              <a:spLocks noChangeArrowheads="1"/>
            </p:cNvSpPr>
            <p:nvPr/>
          </p:nvSpPr>
          <p:spPr bwMode="hidden">
            <a:xfrm>
              <a:off x="1223" y="307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6" name="Oval 40"/>
            <p:cNvSpPr>
              <a:spLocks noChangeArrowheads="1"/>
            </p:cNvSpPr>
            <p:nvPr/>
          </p:nvSpPr>
          <p:spPr bwMode="hidden">
            <a:xfrm>
              <a:off x="1686" y="2857"/>
              <a:ext cx="156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7" name="Oval 41"/>
            <p:cNvSpPr>
              <a:spLocks noChangeArrowheads="1"/>
            </p:cNvSpPr>
            <p:nvPr/>
          </p:nvSpPr>
          <p:spPr bwMode="hidden">
            <a:xfrm>
              <a:off x="750" y="2839"/>
              <a:ext cx="151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8" name="Oval 42"/>
            <p:cNvSpPr>
              <a:spLocks noChangeArrowheads="1"/>
            </p:cNvSpPr>
            <p:nvPr/>
          </p:nvSpPr>
          <p:spPr bwMode="hidden">
            <a:xfrm>
              <a:off x="367" y="2656"/>
              <a:ext cx="150" cy="8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39" name="Oval 43"/>
            <p:cNvSpPr>
              <a:spLocks noChangeArrowheads="1"/>
            </p:cNvSpPr>
            <p:nvPr/>
          </p:nvSpPr>
          <p:spPr bwMode="hidden">
            <a:xfrm>
              <a:off x="1172" y="2642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0" name="Oval 44"/>
            <p:cNvSpPr>
              <a:spLocks noChangeArrowheads="1"/>
            </p:cNvSpPr>
            <p:nvPr/>
          </p:nvSpPr>
          <p:spPr bwMode="hidden">
            <a:xfrm>
              <a:off x="2401" y="2485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1" name="Oval 45"/>
            <p:cNvSpPr>
              <a:spLocks noChangeArrowheads="1"/>
            </p:cNvSpPr>
            <p:nvPr/>
          </p:nvSpPr>
          <p:spPr bwMode="hidden">
            <a:xfrm>
              <a:off x="1910" y="231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2" name="Oval 46"/>
            <p:cNvSpPr>
              <a:spLocks noChangeArrowheads="1"/>
            </p:cNvSpPr>
            <p:nvPr/>
          </p:nvSpPr>
          <p:spPr bwMode="hidden">
            <a:xfrm>
              <a:off x="2254" y="2154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3" name="Oval 47"/>
            <p:cNvSpPr>
              <a:spLocks noChangeArrowheads="1"/>
            </p:cNvSpPr>
            <p:nvPr/>
          </p:nvSpPr>
          <p:spPr bwMode="hidden">
            <a:xfrm>
              <a:off x="2742" y="230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4" name="Oval 48"/>
            <p:cNvSpPr>
              <a:spLocks noChangeArrowheads="1"/>
            </p:cNvSpPr>
            <p:nvPr/>
          </p:nvSpPr>
          <p:spPr bwMode="hidden">
            <a:xfrm>
              <a:off x="2812" y="1898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5" name="Oval 49"/>
            <p:cNvSpPr>
              <a:spLocks noChangeArrowheads="1"/>
            </p:cNvSpPr>
            <p:nvPr/>
          </p:nvSpPr>
          <p:spPr bwMode="hidden">
            <a:xfrm>
              <a:off x="3721" y="179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6" name="Oval 50"/>
            <p:cNvSpPr>
              <a:spLocks noChangeArrowheads="1"/>
            </p:cNvSpPr>
            <p:nvPr/>
          </p:nvSpPr>
          <p:spPr bwMode="hidden">
            <a:xfrm>
              <a:off x="3528" y="189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7" name="Oval 51"/>
            <p:cNvSpPr>
              <a:spLocks noChangeArrowheads="1"/>
            </p:cNvSpPr>
            <p:nvPr/>
          </p:nvSpPr>
          <p:spPr bwMode="hidden">
            <a:xfrm>
              <a:off x="3064" y="1778"/>
              <a:ext cx="128" cy="6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8" name="Oval 52"/>
            <p:cNvSpPr>
              <a:spLocks noChangeArrowheads="1"/>
            </p:cNvSpPr>
            <p:nvPr/>
          </p:nvSpPr>
          <p:spPr bwMode="hidden">
            <a:xfrm>
              <a:off x="3277" y="2024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49" name="Oval 53"/>
            <p:cNvSpPr>
              <a:spLocks noChangeArrowheads="1"/>
            </p:cNvSpPr>
            <p:nvPr/>
          </p:nvSpPr>
          <p:spPr bwMode="hidden">
            <a:xfrm>
              <a:off x="3027" y="2160"/>
              <a:ext cx="133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0" name="Oval 54"/>
            <p:cNvSpPr>
              <a:spLocks noChangeArrowheads="1"/>
            </p:cNvSpPr>
            <p:nvPr/>
          </p:nvSpPr>
          <p:spPr bwMode="hidden">
            <a:xfrm>
              <a:off x="1569" y="2453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1" name="Oval 55"/>
            <p:cNvSpPr>
              <a:spLocks noChangeArrowheads="1"/>
            </p:cNvSpPr>
            <p:nvPr/>
          </p:nvSpPr>
          <p:spPr bwMode="hidden">
            <a:xfrm>
              <a:off x="1863" y="2028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2" name="Oval 56"/>
            <p:cNvSpPr>
              <a:spLocks noChangeArrowheads="1"/>
            </p:cNvSpPr>
            <p:nvPr/>
          </p:nvSpPr>
          <p:spPr bwMode="hidden">
            <a:xfrm>
              <a:off x="1513" y="2175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3" name="Oval 57"/>
            <p:cNvSpPr>
              <a:spLocks noChangeArrowheads="1"/>
            </p:cNvSpPr>
            <p:nvPr/>
          </p:nvSpPr>
          <p:spPr bwMode="hidden">
            <a:xfrm>
              <a:off x="1191" y="2311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4" name="Oval 58"/>
            <p:cNvSpPr>
              <a:spLocks noChangeArrowheads="1"/>
            </p:cNvSpPr>
            <p:nvPr/>
          </p:nvSpPr>
          <p:spPr bwMode="hidden">
            <a:xfrm>
              <a:off x="1154" y="2047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5" name="Oval 59"/>
            <p:cNvSpPr>
              <a:spLocks noChangeArrowheads="1"/>
            </p:cNvSpPr>
            <p:nvPr/>
          </p:nvSpPr>
          <p:spPr bwMode="hidden">
            <a:xfrm>
              <a:off x="1142" y="180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6" name="Oval 60"/>
            <p:cNvSpPr>
              <a:spLocks noChangeArrowheads="1"/>
            </p:cNvSpPr>
            <p:nvPr/>
          </p:nvSpPr>
          <p:spPr bwMode="hidden">
            <a:xfrm>
              <a:off x="1500" y="1912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7" name="Oval 61"/>
            <p:cNvSpPr>
              <a:spLocks noChangeArrowheads="1"/>
            </p:cNvSpPr>
            <p:nvPr/>
          </p:nvSpPr>
          <p:spPr bwMode="hidden">
            <a:xfrm>
              <a:off x="1804" y="18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8" name="Oval 62"/>
            <p:cNvSpPr>
              <a:spLocks noChangeArrowheads="1"/>
            </p:cNvSpPr>
            <p:nvPr/>
          </p:nvSpPr>
          <p:spPr bwMode="hidden">
            <a:xfrm>
              <a:off x="2159" y="1905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59" name="Oval 63"/>
            <p:cNvSpPr>
              <a:spLocks noChangeArrowheads="1"/>
            </p:cNvSpPr>
            <p:nvPr/>
          </p:nvSpPr>
          <p:spPr bwMode="hidden">
            <a:xfrm>
              <a:off x="2432" y="178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0" name="Oval 64"/>
            <p:cNvSpPr>
              <a:spLocks noChangeArrowheads="1"/>
            </p:cNvSpPr>
            <p:nvPr/>
          </p:nvSpPr>
          <p:spPr bwMode="hidden">
            <a:xfrm>
              <a:off x="470" y="203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1" name="Oval 65"/>
            <p:cNvSpPr>
              <a:spLocks noChangeArrowheads="1"/>
            </p:cNvSpPr>
            <p:nvPr/>
          </p:nvSpPr>
          <p:spPr bwMode="hidden">
            <a:xfrm>
              <a:off x="68" y="2166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2" name="Oval 66"/>
            <p:cNvSpPr>
              <a:spLocks noChangeArrowheads="1"/>
            </p:cNvSpPr>
            <p:nvPr/>
          </p:nvSpPr>
          <p:spPr bwMode="hidden">
            <a:xfrm>
              <a:off x="798" y="1916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3" name="Oval 67"/>
            <p:cNvSpPr>
              <a:spLocks noChangeArrowheads="1"/>
            </p:cNvSpPr>
            <p:nvPr/>
          </p:nvSpPr>
          <p:spPr bwMode="hidden">
            <a:xfrm>
              <a:off x="455" y="179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4" name="Oval 68"/>
            <p:cNvSpPr>
              <a:spLocks noChangeArrowheads="1"/>
            </p:cNvSpPr>
            <p:nvPr/>
          </p:nvSpPr>
          <p:spPr bwMode="hidden">
            <a:xfrm>
              <a:off x="113" y="190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5" name="Oval 69"/>
            <p:cNvSpPr>
              <a:spLocks noChangeArrowheads="1"/>
            </p:cNvSpPr>
            <p:nvPr/>
          </p:nvSpPr>
          <p:spPr bwMode="hidden">
            <a:xfrm>
              <a:off x="432" y="2323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6" name="Oval 70"/>
            <p:cNvSpPr>
              <a:spLocks noChangeArrowheads="1"/>
            </p:cNvSpPr>
            <p:nvPr/>
          </p:nvSpPr>
          <p:spPr bwMode="hidden">
            <a:xfrm>
              <a:off x="814" y="217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7" name="Oval 71"/>
            <p:cNvSpPr>
              <a:spLocks noChangeArrowheads="1"/>
            </p:cNvSpPr>
            <p:nvPr/>
          </p:nvSpPr>
          <p:spPr bwMode="hidden">
            <a:xfrm>
              <a:off x="789" y="2472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8" name="Oval 72"/>
            <p:cNvSpPr>
              <a:spLocks noChangeArrowheads="1"/>
            </p:cNvSpPr>
            <p:nvPr/>
          </p:nvSpPr>
          <p:spPr bwMode="hidden">
            <a:xfrm>
              <a:off x="2544" y="2015"/>
              <a:ext cx="140" cy="72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69" name="Oval 73"/>
            <p:cNvSpPr>
              <a:spLocks noChangeArrowheads="1"/>
            </p:cNvSpPr>
            <p:nvPr/>
          </p:nvSpPr>
          <p:spPr bwMode="hidden">
            <a:xfrm>
              <a:off x="1457" y="1700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0" name="Oval 74"/>
            <p:cNvSpPr>
              <a:spLocks noChangeArrowheads="1"/>
            </p:cNvSpPr>
            <p:nvPr/>
          </p:nvSpPr>
          <p:spPr bwMode="hidden">
            <a:xfrm>
              <a:off x="1747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1" name="Oval 75"/>
            <p:cNvSpPr>
              <a:spLocks noChangeArrowheads="1"/>
            </p:cNvSpPr>
            <p:nvPr/>
          </p:nvSpPr>
          <p:spPr bwMode="hidden">
            <a:xfrm>
              <a:off x="1385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2" name="Oval 76"/>
            <p:cNvSpPr>
              <a:spLocks noChangeArrowheads="1"/>
            </p:cNvSpPr>
            <p:nvPr/>
          </p:nvSpPr>
          <p:spPr bwMode="hidden">
            <a:xfrm>
              <a:off x="1093" y="1595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3" name="Oval 77"/>
            <p:cNvSpPr>
              <a:spLocks noChangeArrowheads="1"/>
            </p:cNvSpPr>
            <p:nvPr/>
          </p:nvSpPr>
          <p:spPr bwMode="hidden">
            <a:xfrm>
              <a:off x="792" y="169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4" name="Oval 78"/>
            <p:cNvSpPr>
              <a:spLocks noChangeArrowheads="1"/>
            </p:cNvSpPr>
            <p:nvPr/>
          </p:nvSpPr>
          <p:spPr bwMode="hidden">
            <a:xfrm>
              <a:off x="2011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5" name="Oval 79"/>
            <p:cNvSpPr>
              <a:spLocks noChangeArrowheads="1"/>
            </p:cNvSpPr>
            <p:nvPr/>
          </p:nvSpPr>
          <p:spPr bwMode="hidden">
            <a:xfrm>
              <a:off x="2087" y="169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6" name="Oval 80"/>
            <p:cNvSpPr>
              <a:spLocks noChangeArrowheads="1"/>
            </p:cNvSpPr>
            <p:nvPr/>
          </p:nvSpPr>
          <p:spPr bwMode="hidden">
            <a:xfrm>
              <a:off x="2345" y="1601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7" name="Oval 81"/>
            <p:cNvSpPr>
              <a:spLocks noChangeArrowheads="1"/>
            </p:cNvSpPr>
            <p:nvPr/>
          </p:nvSpPr>
          <p:spPr bwMode="hidden">
            <a:xfrm>
              <a:off x="2684" y="168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8" name="Oval 82"/>
            <p:cNvSpPr>
              <a:spLocks noChangeArrowheads="1"/>
            </p:cNvSpPr>
            <p:nvPr/>
          </p:nvSpPr>
          <p:spPr bwMode="hidden">
            <a:xfrm>
              <a:off x="806" y="151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79" name="Oval 83"/>
            <p:cNvSpPr>
              <a:spLocks noChangeArrowheads="1"/>
            </p:cNvSpPr>
            <p:nvPr/>
          </p:nvSpPr>
          <p:spPr bwMode="hidden">
            <a:xfrm>
              <a:off x="495" y="1597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0" name="Oval 84"/>
            <p:cNvSpPr>
              <a:spLocks noChangeArrowheads="1"/>
            </p:cNvSpPr>
            <p:nvPr/>
          </p:nvSpPr>
          <p:spPr bwMode="hidden">
            <a:xfrm>
              <a:off x="228" y="150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1" name="Oval 85"/>
            <p:cNvSpPr>
              <a:spLocks noChangeArrowheads="1"/>
            </p:cNvSpPr>
            <p:nvPr/>
          </p:nvSpPr>
          <p:spPr bwMode="hidden">
            <a:xfrm>
              <a:off x="157" y="1698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2" name="Oval 86"/>
            <p:cNvSpPr>
              <a:spLocks noChangeArrowheads="1"/>
            </p:cNvSpPr>
            <p:nvPr/>
          </p:nvSpPr>
          <p:spPr bwMode="hidden">
            <a:xfrm>
              <a:off x="2887" y="1595"/>
              <a:ext cx="124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3" name="Oval 87"/>
            <p:cNvSpPr>
              <a:spLocks noChangeArrowheads="1"/>
            </p:cNvSpPr>
            <p:nvPr/>
          </p:nvSpPr>
          <p:spPr bwMode="hidden">
            <a:xfrm>
              <a:off x="3079" y="1511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4" name="Oval 88"/>
            <p:cNvSpPr>
              <a:spLocks noChangeArrowheads="1"/>
            </p:cNvSpPr>
            <p:nvPr/>
          </p:nvSpPr>
          <p:spPr bwMode="hidden">
            <a:xfrm>
              <a:off x="3270" y="1688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5" name="Oval 89"/>
            <p:cNvSpPr>
              <a:spLocks noChangeArrowheads="1"/>
            </p:cNvSpPr>
            <p:nvPr/>
          </p:nvSpPr>
          <p:spPr bwMode="hidden">
            <a:xfrm>
              <a:off x="3453" y="1599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6" name="Oval 90"/>
            <p:cNvSpPr>
              <a:spLocks noChangeArrowheads="1"/>
            </p:cNvSpPr>
            <p:nvPr/>
          </p:nvSpPr>
          <p:spPr bwMode="hidden">
            <a:xfrm>
              <a:off x="3651" y="1506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7" name="Oval 91"/>
            <p:cNvSpPr>
              <a:spLocks noChangeArrowheads="1"/>
            </p:cNvSpPr>
            <p:nvPr/>
          </p:nvSpPr>
          <p:spPr bwMode="hidden">
            <a:xfrm>
              <a:off x="4251" y="1513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8" name="Oval 92"/>
            <p:cNvSpPr>
              <a:spLocks noChangeArrowheads="1"/>
            </p:cNvSpPr>
            <p:nvPr/>
          </p:nvSpPr>
          <p:spPr bwMode="hidden">
            <a:xfrm>
              <a:off x="3901" y="1701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89" name="Oval 93"/>
            <p:cNvSpPr>
              <a:spLocks noChangeArrowheads="1"/>
            </p:cNvSpPr>
            <p:nvPr/>
          </p:nvSpPr>
          <p:spPr bwMode="hidden">
            <a:xfrm>
              <a:off x="4086" y="1608"/>
              <a:ext cx="128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0" name="Oval 94"/>
            <p:cNvSpPr>
              <a:spLocks noChangeArrowheads="1"/>
            </p:cNvSpPr>
            <p:nvPr/>
          </p:nvSpPr>
          <p:spPr bwMode="hidden">
            <a:xfrm>
              <a:off x="1282" y="365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1" name="Oval 95"/>
            <p:cNvSpPr>
              <a:spLocks noChangeArrowheads="1"/>
            </p:cNvSpPr>
            <p:nvPr/>
          </p:nvSpPr>
          <p:spPr bwMode="hidden">
            <a:xfrm>
              <a:off x="707" y="4014"/>
              <a:ext cx="191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2" name="Oval 96"/>
            <p:cNvSpPr>
              <a:spLocks noChangeArrowheads="1"/>
            </p:cNvSpPr>
            <p:nvPr/>
          </p:nvSpPr>
          <p:spPr bwMode="hidden">
            <a:xfrm>
              <a:off x="2229" y="309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3" name="Oval 97"/>
            <p:cNvSpPr>
              <a:spLocks noChangeArrowheads="1"/>
            </p:cNvSpPr>
            <p:nvPr/>
          </p:nvSpPr>
          <p:spPr bwMode="hidden">
            <a:xfrm>
              <a:off x="2604" y="286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4" name="Oval 98"/>
            <p:cNvSpPr>
              <a:spLocks noChangeArrowheads="1"/>
            </p:cNvSpPr>
            <p:nvPr/>
          </p:nvSpPr>
          <p:spPr bwMode="hidden">
            <a:xfrm>
              <a:off x="2907" y="266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5" name="Oval 99"/>
            <p:cNvSpPr>
              <a:spLocks noChangeArrowheads="1"/>
            </p:cNvSpPr>
            <p:nvPr/>
          </p:nvSpPr>
          <p:spPr bwMode="hidden">
            <a:xfrm>
              <a:off x="3248" y="2454"/>
              <a:ext cx="150" cy="9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6" name="Oval 100"/>
            <p:cNvSpPr>
              <a:spLocks noChangeArrowheads="1"/>
            </p:cNvSpPr>
            <p:nvPr/>
          </p:nvSpPr>
          <p:spPr bwMode="hidden">
            <a:xfrm>
              <a:off x="1801" y="3360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7" name="Oval 101"/>
            <p:cNvSpPr>
              <a:spLocks noChangeArrowheads="1"/>
            </p:cNvSpPr>
            <p:nvPr/>
          </p:nvSpPr>
          <p:spPr bwMode="hidden">
            <a:xfrm>
              <a:off x="3512" y="230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8" name="Oval 102"/>
            <p:cNvSpPr>
              <a:spLocks noChangeArrowheads="1"/>
            </p:cNvSpPr>
            <p:nvPr/>
          </p:nvSpPr>
          <p:spPr bwMode="hidden">
            <a:xfrm>
              <a:off x="3980" y="20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199" name="Oval 103"/>
            <p:cNvSpPr>
              <a:spLocks noChangeArrowheads="1"/>
            </p:cNvSpPr>
            <p:nvPr/>
          </p:nvSpPr>
          <p:spPr bwMode="hidden">
            <a:xfrm>
              <a:off x="3753" y="2158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0" name="Oval 104"/>
            <p:cNvSpPr>
              <a:spLocks noChangeArrowheads="1"/>
            </p:cNvSpPr>
            <p:nvPr/>
          </p:nvSpPr>
          <p:spPr bwMode="hidden">
            <a:xfrm>
              <a:off x="4176" y="1898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1" name="Oval 105"/>
            <p:cNvSpPr>
              <a:spLocks noChangeArrowheads="1"/>
            </p:cNvSpPr>
            <p:nvPr/>
          </p:nvSpPr>
          <p:spPr bwMode="hidden">
            <a:xfrm>
              <a:off x="4338" y="1797"/>
              <a:ext cx="12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2" name="Oval 106"/>
            <p:cNvSpPr>
              <a:spLocks noChangeArrowheads="1"/>
            </p:cNvSpPr>
            <p:nvPr/>
          </p:nvSpPr>
          <p:spPr bwMode="hidden">
            <a:xfrm>
              <a:off x="4505" y="1700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3" name="Oval 107"/>
            <p:cNvSpPr>
              <a:spLocks noChangeArrowheads="1"/>
            </p:cNvSpPr>
            <p:nvPr/>
          </p:nvSpPr>
          <p:spPr bwMode="hidden">
            <a:xfrm>
              <a:off x="4661" y="1603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4" name="Oval 108"/>
            <p:cNvSpPr>
              <a:spLocks noChangeArrowheads="1"/>
            </p:cNvSpPr>
            <p:nvPr/>
          </p:nvSpPr>
          <p:spPr bwMode="hidden">
            <a:xfrm>
              <a:off x="4803" y="1512"/>
              <a:ext cx="128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5" name="Oval 109"/>
            <p:cNvSpPr>
              <a:spLocks noChangeArrowheads="1"/>
            </p:cNvSpPr>
            <p:nvPr/>
          </p:nvSpPr>
          <p:spPr bwMode="hidden">
            <a:xfrm>
              <a:off x="4930" y="1431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6078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6" name="Oval 110"/>
            <p:cNvSpPr>
              <a:spLocks noChangeArrowheads="1"/>
            </p:cNvSpPr>
            <p:nvPr/>
          </p:nvSpPr>
          <p:spPr bwMode="hidden">
            <a:xfrm>
              <a:off x="3835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7" name="Oval 111"/>
            <p:cNvSpPr>
              <a:spLocks noChangeArrowheads="1"/>
            </p:cNvSpPr>
            <p:nvPr/>
          </p:nvSpPr>
          <p:spPr bwMode="hidden">
            <a:xfrm>
              <a:off x="3286" y="143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8" name="Oval 112"/>
            <p:cNvSpPr>
              <a:spLocks noChangeArrowheads="1"/>
            </p:cNvSpPr>
            <p:nvPr/>
          </p:nvSpPr>
          <p:spPr bwMode="hidden">
            <a:xfrm>
              <a:off x="2972" y="1366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09" name="Oval 113"/>
            <p:cNvSpPr>
              <a:spLocks noChangeArrowheads="1"/>
            </p:cNvSpPr>
            <p:nvPr/>
          </p:nvSpPr>
          <p:spPr bwMode="hidden">
            <a:xfrm>
              <a:off x="3152" y="1292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0" name="Oval 114"/>
            <p:cNvSpPr>
              <a:spLocks noChangeArrowheads="1"/>
            </p:cNvSpPr>
            <p:nvPr/>
          </p:nvSpPr>
          <p:spPr bwMode="hidden">
            <a:xfrm>
              <a:off x="3020" y="1170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1" name="Oval 115"/>
            <p:cNvSpPr>
              <a:spLocks noChangeArrowheads="1"/>
            </p:cNvSpPr>
            <p:nvPr/>
          </p:nvSpPr>
          <p:spPr bwMode="hidden">
            <a:xfrm>
              <a:off x="2443" y="1368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2" name="Oval 116"/>
            <p:cNvSpPr>
              <a:spLocks noChangeArrowheads="1"/>
            </p:cNvSpPr>
            <p:nvPr/>
          </p:nvSpPr>
          <p:spPr bwMode="hidden">
            <a:xfrm>
              <a:off x="2301" y="1220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3" name="Oval 117"/>
            <p:cNvSpPr>
              <a:spLocks noChangeArrowheads="1"/>
            </p:cNvSpPr>
            <p:nvPr/>
          </p:nvSpPr>
          <p:spPr bwMode="hidden">
            <a:xfrm>
              <a:off x="2095" y="1284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4" name="Oval 118"/>
            <p:cNvSpPr>
              <a:spLocks noChangeArrowheads="1"/>
            </p:cNvSpPr>
            <p:nvPr/>
          </p:nvSpPr>
          <p:spPr bwMode="hidden">
            <a:xfrm>
              <a:off x="2228" y="1442"/>
              <a:ext cx="111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5" name="Oval 119"/>
            <p:cNvSpPr>
              <a:spLocks noChangeArrowheads="1"/>
            </p:cNvSpPr>
            <p:nvPr/>
          </p:nvSpPr>
          <p:spPr bwMode="hidden">
            <a:xfrm>
              <a:off x="1109" y="142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6" name="Oval 120"/>
            <p:cNvSpPr>
              <a:spLocks noChangeArrowheads="1"/>
            </p:cNvSpPr>
            <p:nvPr/>
          </p:nvSpPr>
          <p:spPr bwMode="hidden">
            <a:xfrm>
              <a:off x="611" y="1284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7" name="Oval 121"/>
            <p:cNvSpPr>
              <a:spLocks noChangeArrowheads="1"/>
            </p:cNvSpPr>
            <p:nvPr/>
          </p:nvSpPr>
          <p:spPr bwMode="hidden">
            <a:xfrm>
              <a:off x="305" y="1358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8" name="Oval 122"/>
            <p:cNvSpPr>
              <a:spLocks noChangeArrowheads="1"/>
            </p:cNvSpPr>
            <p:nvPr/>
          </p:nvSpPr>
          <p:spPr bwMode="hidden">
            <a:xfrm>
              <a:off x="156" y="1154"/>
              <a:ext cx="112" cy="50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19" name="Oval 123"/>
            <p:cNvSpPr>
              <a:spLocks noChangeArrowheads="1"/>
            </p:cNvSpPr>
            <p:nvPr/>
          </p:nvSpPr>
          <p:spPr bwMode="hidden">
            <a:xfrm>
              <a:off x="4538" y="136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0" name="Oval 124"/>
            <p:cNvSpPr>
              <a:spLocks noChangeArrowheads="1"/>
            </p:cNvSpPr>
            <p:nvPr/>
          </p:nvSpPr>
          <p:spPr bwMode="hidden">
            <a:xfrm>
              <a:off x="4407" y="1440"/>
              <a:ext cx="105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1" name="Oval 125"/>
            <p:cNvSpPr>
              <a:spLocks noChangeArrowheads="1"/>
            </p:cNvSpPr>
            <p:nvPr/>
          </p:nvSpPr>
          <p:spPr bwMode="hidden">
            <a:xfrm>
              <a:off x="3992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666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2" name="Oval 126"/>
            <p:cNvSpPr>
              <a:spLocks noChangeArrowheads="1"/>
            </p:cNvSpPr>
            <p:nvPr/>
          </p:nvSpPr>
          <p:spPr bwMode="hidden">
            <a:xfrm>
              <a:off x="3466" y="1356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3" name="Oval 127"/>
            <p:cNvSpPr>
              <a:spLocks noChangeArrowheads="1"/>
            </p:cNvSpPr>
            <p:nvPr/>
          </p:nvSpPr>
          <p:spPr bwMode="hidden">
            <a:xfrm>
              <a:off x="2852" y="1228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4" name="Oval 128"/>
            <p:cNvSpPr>
              <a:spLocks noChangeArrowheads="1"/>
            </p:cNvSpPr>
            <p:nvPr/>
          </p:nvSpPr>
          <p:spPr bwMode="hidden">
            <a:xfrm>
              <a:off x="2678" y="1109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5" name="Oval 129"/>
            <p:cNvSpPr>
              <a:spLocks noChangeArrowheads="1"/>
            </p:cNvSpPr>
            <p:nvPr/>
          </p:nvSpPr>
          <p:spPr bwMode="hidden">
            <a:xfrm>
              <a:off x="2859" y="1045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6" name="Oval 130"/>
            <p:cNvSpPr>
              <a:spLocks noChangeArrowheads="1"/>
            </p:cNvSpPr>
            <p:nvPr/>
          </p:nvSpPr>
          <p:spPr bwMode="hidden">
            <a:xfrm>
              <a:off x="1942" y="104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7" name="Oval 131"/>
            <p:cNvSpPr>
              <a:spLocks noChangeArrowheads="1"/>
            </p:cNvSpPr>
            <p:nvPr/>
          </p:nvSpPr>
          <p:spPr bwMode="hidden">
            <a:xfrm>
              <a:off x="1088" y="1277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8" name="Oval 132"/>
            <p:cNvSpPr>
              <a:spLocks noChangeArrowheads="1"/>
            </p:cNvSpPr>
            <p:nvPr/>
          </p:nvSpPr>
          <p:spPr bwMode="hidden">
            <a:xfrm>
              <a:off x="827" y="13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29" name="Oval 133"/>
            <p:cNvSpPr>
              <a:spLocks noChangeArrowheads="1"/>
            </p:cNvSpPr>
            <p:nvPr/>
          </p:nvSpPr>
          <p:spPr bwMode="hidden">
            <a:xfrm>
              <a:off x="537" y="1428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0" name="Oval 134"/>
            <p:cNvSpPr>
              <a:spLocks noChangeArrowheads="1"/>
            </p:cNvSpPr>
            <p:nvPr/>
          </p:nvSpPr>
          <p:spPr bwMode="hidden">
            <a:xfrm>
              <a:off x="635" y="106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1" name="Oval 135"/>
            <p:cNvSpPr>
              <a:spLocks noChangeArrowheads="1"/>
            </p:cNvSpPr>
            <p:nvPr/>
          </p:nvSpPr>
          <p:spPr bwMode="hidden">
            <a:xfrm>
              <a:off x="1540" y="1050"/>
              <a:ext cx="106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2" name="Oval 136"/>
            <p:cNvSpPr>
              <a:spLocks noChangeArrowheads="1"/>
            </p:cNvSpPr>
            <p:nvPr/>
          </p:nvSpPr>
          <p:spPr bwMode="hidden">
            <a:xfrm>
              <a:off x="1120" y="1063"/>
              <a:ext cx="10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3" name="Oval 137"/>
            <p:cNvSpPr>
              <a:spLocks noChangeArrowheads="1"/>
            </p:cNvSpPr>
            <p:nvPr/>
          </p:nvSpPr>
          <p:spPr bwMode="hidden">
            <a:xfrm>
              <a:off x="4131" y="1284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4" name="Oval 138"/>
            <p:cNvSpPr>
              <a:spLocks noChangeArrowheads="1"/>
            </p:cNvSpPr>
            <p:nvPr/>
          </p:nvSpPr>
          <p:spPr bwMode="hidden">
            <a:xfrm>
              <a:off x="3477" y="116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5" name="Oval 139"/>
            <p:cNvSpPr>
              <a:spLocks noChangeArrowheads="1"/>
            </p:cNvSpPr>
            <p:nvPr/>
          </p:nvSpPr>
          <p:spPr bwMode="hidden">
            <a:xfrm>
              <a:off x="3315" y="122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6" name="Oval 140"/>
            <p:cNvSpPr>
              <a:spLocks noChangeArrowheads="1"/>
            </p:cNvSpPr>
            <p:nvPr/>
          </p:nvSpPr>
          <p:spPr bwMode="hidden">
            <a:xfrm>
              <a:off x="317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7" name="Oval 141"/>
            <p:cNvSpPr>
              <a:spLocks noChangeArrowheads="1"/>
            </p:cNvSpPr>
            <p:nvPr/>
          </p:nvSpPr>
          <p:spPr bwMode="hidden">
            <a:xfrm>
              <a:off x="2396" y="105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8" name="Oval 142"/>
            <p:cNvSpPr>
              <a:spLocks noChangeArrowheads="1"/>
            </p:cNvSpPr>
            <p:nvPr/>
          </p:nvSpPr>
          <p:spPr bwMode="hidden">
            <a:xfrm>
              <a:off x="2769" y="1446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39" name="Oval 143"/>
            <p:cNvSpPr>
              <a:spLocks noChangeArrowheads="1"/>
            </p:cNvSpPr>
            <p:nvPr/>
          </p:nvSpPr>
          <p:spPr bwMode="hidden">
            <a:xfrm>
              <a:off x="2656" y="1294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0" name="Oval 144"/>
            <p:cNvSpPr>
              <a:spLocks noChangeArrowheads="1"/>
            </p:cNvSpPr>
            <p:nvPr/>
          </p:nvSpPr>
          <p:spPr bwMode="hidden">
            <a:xfrm>
              <a:off x="2501" y="1159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1" name="Oval 145"/>
            <p:cNvSpPr>
              <a:spLocks noChangeArrowheads="1"/>
            </p:cNvSpPr>
            <p:nvPr/>
          </p:nvSpPr>
          <p:spPr bwMode="hidden">
            <a:xfrm>
              <a:off x="2222" y="1101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2" name="Oval 146"/>
            <p:cNvSpPr>
              <a:spLocks noChangeArrowheads="1"/>
            </p:cNvSpPr>
            <p:nvPr/>
          </p:nvSpPr>
          <p:spPr bwMode="hidden">
            <a:xfrm>
              <a:off x="2029" y="1162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3" name="Oval 147"/>
            <p:cNvSpPr>
              <a:spLocks noChangeArrowheads="1"/>
            </p:cNvSpPr>
            <p:nvPr/>
          </p:nvSpPr>
          <p:spPr bwMode="hidden">
            <a:xfrm>
              <a:off x="1875" y="13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4" name="Oval 148"/>
            <p:cNvSpPr>
              <a:spLocks noChangeArrowheads="1"/>
            </p:cNvSpPr>
            <p:nvPr/>
          </p:nvSpPr>
          <p:spPr bwMode="hidden">
            <a:xfrm>
              <a:off x="1809" y="1223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5" name="Oval 149"/>
            <p:cNvSpPr>
              <a:spLocks noChangeArrowheads="1"/>
            </p:cNvSpPr>
            <p:nvPr/>
          </p:nvSpPr>
          <p:spPr bwMode="hidden">
            <a:xfrm>
              <a:off x="1738" y="1098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6" name="Oval 150"/>
            <p:cNvSpPr>
              <a:spLocks noChangeArrowheads="1"/>
            </p:cNvSpPr>
            <p:nvPr/>
          </p:nvSpPr>
          <p:spPr bwMode="hidden">
            <a:xfrm>
              <a:off x="1583" y="1289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7" name="Oval 151"/>
            <p:cNvSpPr>
              <a:spLocks noChangeArrowheads="1"/>
            </p:cNvSpPr>
            <p:nvPr/>
          </p:nvSpPr>
          <p:spPr bwMode="hidden">
            <a:xfrm>
              <a:off x="1379" y="1343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7843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8" name="Oval 152"/>
            <p:cNvSpPr>
              <a:spLocks noChangeArrowheads="1"/>
            </p:cNvSpPr>
            <p:nvPr/>
          </p:nvSpPr>
          <p:spPr bwMode="hidden">
            <a:xfrm>
              <a:off x="1529" y="1156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49" name="Oval 153"/>
            <p:cNvSpPr>
              <a:spLocks noChangeArrowheads="1"/>
            </p:cNvSpPr>
            <p:nvPr/>
          </p:nvSpPr>
          <p:spPr bwMode="hidden">
            <a:xfrm>
              <a:off x="1294" y="1222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0" name="Oval 154"/>
            <p:cNvSpPr>
              <a:spLocks noChangeArrowheads="1"/>
            </p:cNvSpPr>
            <p:nvPr/>
          </p:nvSpPr>
          <p:spPr bwMode="hidden">
            <a:xfrm>
              <a:off x="1314" y="1112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1" name="Oval 155"/>
            <p:cNvSpPr>
              <a:spLocks noChangeArrowheads="1"/>
            </p:cNvSpPr>
            <p:nvPr/>
          </p:nvSpPr>
          <p:spPr bwMode="hidden">
            <a:xfrm>
              <a:off x="1082" y="116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2" name="Oval 156"/>
            <p:cNvSpPr>
              <a:spLocks noChangeArrowheads="1"/>
            </p:cNvSpPr>
            <p:nvPr/>
          </p:nvSpPr>
          <p:spPr bwMode="hidden">
            <a:xfrm>
              <a:off x="877" y="1121"/>
              <a:ext cx="112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3" name="Oval 157"/>
            <p:cNvSpPr>
              <a:spLocks noChangeArrowheads="1"/>
            </p:cNvSpPr>
            <p:nvPr/>
          </p:nvSpPr>
          <p:spPr bwMode="hidden">
            <a:xfrm>
              <a:off x="875" y="1216"/>
              <a:ext cx="11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4" name="Oval 158"/>
            <p:cNvSpPr>
              <a:spLocks noChangeArrowheads="1"/>
            </p:cNvSpPr>
            <p:nvPr/>
          </p:nvSpPr>
          <p:spPr bwMode="hidden">
            <a:xfrm>
              <a:off x="680" y="117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5" name="Oval 159"/>
            <p:cNvSpPr>
              <a:spLocks noChangeArrowheads="1"/>
            </p:cNvSpPr>
            <p:nvPr/>
          </p:nvSpPr>
          <p:spPr bwMode="hidden">
            <a:xfrm>
              <a:off x="411" y="123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6" name="Oval 160"/>
            <p:cNvSpPr>
              <a:spLocks noChangeArrowheads="1"/>
            </p:cNvSpPr>
            <p:nvPr/>
          </p:nvSpPr>
          <p:spPr bwMode="hidden">
            <a:xfrm>
              <a:off x="434" y="1100"/>
              <a:ext cx="112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7" name="Oval 161"/>
            <p:cNvSpPr>
              <a:spLocks noChangeArrowheads="1"/>
            </p:cNvSpPr>
            <p:nvPr/>
          </p:nvSpPr>
          <p:spPr bwMode="hidden">
            <a:xfrm>
              <a:off x="119" y="1312"/>
              <a:ext cx="111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8" name="Oval 162"/>
            <p:cNvSpPr>
              <a:spLocks noChangeArrowheads="1"/>
            </p:cNvSpPr>
            <p:nvPr/>
          </p:nvSpPr>
          <p:spPr bwMode="hidden">
            <a:xfrm>
              <a:off x="858" y="1001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59" name="Oval 163"/>
            <p:cNvSpPr>
              <a:spLocks noChangeArrowheads="1"/>
            </p:cNvSpPr>
            <p:nvPr/>
          </p:nvSpPr>
          <p:spPr bwMode="hidden">
            <a:xfrm>
              <a:off x="1341" y="1013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0" name="Oval 164"/>
            <p:cNvSpPr>
              <a:spLocks noChangeArrowheads="1"/>
            </p:cNvSpPr>
            <p:nvPr/>
          </p:nvSpPr>
          <p:spPr bwMode="hidden">
            <a:xfrm>
              <a:off x="1739" y="1008"/>
              <a:ext cx="101" cy="38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1" name="Oval 165"/>
            <p:cNvSpPr>
              <a:spLocks noChangeArrowheads="1"/>
            </p:cNvSpPr>
            <p:nvPr/>
          </p:nvSpPr>
          <p:spPr bwMode="hidden">
            <a:xfrm>
              <a:off x="2116" y="1001"/>
              <a:ext cx="100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2" name="Oval 166"/>
            <p:cNvSpPr>
              <a:spLocks noChangeArrowheads="1"/>
            </p:cNvSpPr>
            <p:nvPr/>
          </p:nvSpPr>
          <p:spPr bwMode="hidden">
            <a:xfrm>
              <a:off x="2320" y="941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3" name="Oval 167"/>
            <p:cNvSpPr>
              <a:spLocks noChangeArrowheads="1"/>
            </p:cNvSpPr>
            <p:nvPr/>
          </p:nvSpPr>
          <p:spPr bwMode="hidden">
            <a:xfrm>
              <a:off x="2601" y="995"/>
              <a:ext cx="101" cy="3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4" name="Oval 168"/>
            <p:cNvSpPr>
              <a:spLocks noChangeArrowheads="1"/>
            </p:cNvSpPr>
            <p:nvPr/>
          </p:nvSpPr>
          <p:spPr bwMode="hidden">
            <a:xfrm>
              <a:off x="1667" y="1420"/>
              <a:ext cx="106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8470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5" name="Oval 169"/>
            <p:cNvSpPr>
              <a:spLocks noChangeArrowheads="1"/>
            </p:cNvSpPr>
            <p:nvPr/>
          </p:nvSpPr>
          <p:spPr bwMode="hidden">
            <a:xfrm>
              <a:off x="2557" y="1516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882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6" name="Oval 170"/>
            <p:cNvSpPr>
              <a:spLocks noChangeArrowheads="1"/>
            </p:cNvSpPr>
            <p:nvPr/>
          </p:nvSpPr>
          <p:spPr bwMode="hidden">
            <a:xfrm>
              <a:off x="3619" y="1287"/>
              <a:ext cx="112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7" name="Oval 171"/>
            <p:cNvSpPr>
              <a:spLocks noChangeArrowheads="1"/>
            </p:cNvSpPr>
            <p:nvPr/>
          </p:nvSpPr>
          <p:spPr bwMode="hidden">
            <a:xfrm>
              <a:off x="3791" y="1212"/>
              <a:ext cx="111" cy="51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8" name="Oval 172"/>
            <p:cNvSpPr>
              <a:spLocks noChangeArrowheads="1"/>
            </p:cNvSpPr>
            <p:nvPr/>
          </p:nvSpPr>
          <p:spPr bwMode="hidden">
            <a:xfrm>
              <a:off x="213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69" name="Oval 173"/>
            <p:cNvSpPr>
              <a:spLocks noChangeArrowheads="1"/>
            </p:cNvSpPr>
            <p:nvPr/>
          </p:nvSpPr>
          <p:spPr bwMode="hidden">
            <a:xfrm>
              <a:off x="1264" y="908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0" name="Oval 174"/>
            <p:cNvSpPr>
              <a:spLocks noChangeArrowheads="1"/>
            </p:cNvSpPr>
            <p:nvPr/>
          </p:nvSpPr>
          <p:spPr bwMode="hidden">
            <a:xfrm>
              <a:off x="1471" y="869"/>
              <a:ext cx="79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1" name="Oval 175"/>
            <p:cNvSpPr>
              <a:spLocks noChangeArrowheads="1"/>
            </p:cNvSpPr>
            <p:nvPr/>
          </p:nvSpPr>
          <p:spPr bwMode="hidden">
            <a:xfrm>
              <a:off x="1650" y="824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2" name="Oval 176"/>
            <p:cNvSpPr>
              <a:spLocks noChangeArrowheads="1"/>
            </p:cNvSpPr>
            <p:nvPr/>
          </p:nvSpPr>
          <p:spPr bwMode="hidden">
            <a:xfrm>
              <a:off x="1918" y="869"/>
              <a:ext cx="84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3" name="Oval 177"/>
            <p:cNvSpPr>
              <a:spLocks noChangeArrowheads="1"/>
            </p:cNvSpPr>
            <p:nvPr/>
          </p:nvSpPr>
          <p:spPr bwMode="hidden">
            <a:xfrm>
              <a:off x="1720" y="923"/>
              <a:ext cx="83" cy="3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4" name="Oval 178"/>
            <p:cNvSpPr>
              <a:spLocks noChangeArrowheads="1"/>
            </p:cNvSpPr>
            <p:nvPr/>
          </p:nvSpPr>
          <p:spPr bwMode="hidden">
            <a:xfrm>
              <a:off x="1913" y="957"/>
              <a:ext cx="95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5" name="Oval 179"/>
            <p:cNvSpPr>
              <a:spLocks noChangeArrowheads="1"/>
            </p:cNvSpPr>
            <p:nvPr/>
          </p:nvSpPr>
          <p:spPr bwMode="hidden">
            <a:xfrm>
              <a:off x="1541" y="962"/>
              <a:ext cx="89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6" name="Oval 180"/>
            <p:cNvSpPr>
              <a:spLocks noChangeArrowheads="1"/>
            </p:cNvSpPr>
            <p:nvPr/>
          </p:nvSpPr>
          <p:spPr bwMode="hidden">
            <a:xfrm>
              <a:off x="1076" y="953"/>
              <a:ext cx="101" cy="45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7" name="Oval 181"/>
            <p:cNvSpPr>
              <a:spLocks noChangeArrowheads="1"/>
            </p:cNvSpPr>
            <p:nvPr/>
          </p:nvSpPr>
          <p:spPr bwMode="hidden">
            <a:xfrm>
              <a:off x="1983" y="4027"/>
              <a:ext cx="195" cy="10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8" name="Oval 182"/>
            <p:cNvSpPr>
              <a:spLocks noChangeArrowheads="1"/>
            </p:cNvSpPr>
            <p:nvPr/>
          </p:nvSpPr>
          <p:spPr bwMode="hidden">
            <a:xfrm>
              <a:off x="2460" y="3671"/>
              <a:ext cx="196" cy="11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79" name="Oval 183"/>
            <p:cNvSpPr>
              <a:spLocks noChangeArrowheads="1"/>
            </p:cNvSpPr>
            <p:nvPr/>
          </p:nvSpPr>
          <p:spPr bwMode="hidden">
            <a:xfrm>
              <a:off x="3238" y="3121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0" name="Oval 184"/>
            <p:cNvSpPr>
              <a:spLocks noChangeArrowheads="1"/>
            </p:cNvSpPr>
            <p:nvPr/>
          </p:nvSpPr>
          <p:spPr bwMode="hidden">
            <a:xfrm>
              <a:off x="3550" y="2880"/>
              <a:ext cx="157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1" name="Oval 185"/>
            <p:cNvSpPr>
              <a:spLocks noChangeArrowheads="1"/>
            </p:cNvSpPr>
            <p:nvPr/>
          </p:nvSpPr>
          <p:spPr bwMode="hidden">
            <a:xfrm>
              <a:off x="2892" y="3377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2" name="Oval 186"/>
            <p:cNvSpPr>
              <a:spLocks noChangeArrowheads="1"/>
            </p:cNvSpPr>
            <p:nvPr/>
          </p:nvSpPr>
          <p:spPr bwMode="hidden">
            <a:xfrm>
              <a:off x="3869" y="2657"/>
              <a:ext cx="151" cy="84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3" name="Oval 187"/>
            <p:cNvSpPr>
              <a:spLocks noChangeArrowheads="1"/>
            </p:cNvSpPr>
            <p:nvPr/>
          </p:nvSpPr>
          <p:spPr bwMode="hidden">
            <a:xfrm>
              <a:off x="4090" y="2475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4" name="Oval 188"/>
            <p:cNvSpPr>
              <a:spLocks noChangeArrowheads="1"/>
            </p:cNvSpPr>
            <p:nvPr/>
          </p:nvSpPr>
          <p:spPr bwMode="hidden">
            <a:xfrm>
              <a:off x="4327" y="2314"/>
              <a:ext cx="134" cy="72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5" name="Oval 189"/>
            <p:cNvSpPr>
              <a:spLocks noChangeArrowheads="1"/>
            </p:cNvSpPr>
            <p:nvPr/>
          </p:nvSpPr>
          <p:spPr bwMode="hidden">
            <a:xfrm>
              <a:off x="4712" y="202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6" name="Oval 190"/>
            <p:cNvSpPr>
              <a:spLocks noChangeArrowheads="1"/>
            </p:cNvSpPr>
            <p:nvPr/>
          </p:nvSpPr>
          <p:spPr bwMode="hidden">
            <a:xfrm>
              <a:off x="4533" y="2162"/>
              <a:ext cx="139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7" name="Oval 191"/>
            <p:cNvSpPr>
              <a:spLocks noChangeArrowheads="1"/>
            </p:cNvSpPr>
            <p:nvPr/>
          </p:nvSpPr>
          <p:spPr bwMode="hidden">
            <a:xfrm>
              <a:off x="4863" y="1920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8" name="Oval 192"/>
            <p:cNvSpPr>
              <a:spLocks noChangeArrowheads="1"/>
            </p:cNvSpPr>
            <p:nvPr/>
          </p:nvSpPr>
          <p:spPr bwMode="hidden">
            <a:xfrm>
              <a:off x="5009" y="1807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89" name="Oval 193"/>
            <p:cNvSpPr>
              <a:spLocks noChangeArrowheads="1"/>
            </p:cNvSpPr>
            <p:nvPr/>
          </p:nvSpPr>
          <p:spPr bwMode="hidden">
            <a:xfrm>
              <a:off x="5161" y="1702"/>
              <a:ext cx="123" cy="50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0" name="Oval 194"/>
            <p:cNvSpPr>
              <a:spLocks noChangeArrowheads="1"/>
            </p:cNvSpPr>
            <p:nvPr/>
          </p:nvSpPr>
          <p:spPr bwMode="hidden">
            <a:xfrm>
              <a:off x="5277" y="1614"/>
              <a:ext cx="124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1" name="Oval 195"/>
            <p:cNvSpPr>
              <a:spLocks noChangeArrowheads="1"/>
            </p:cNvSpPr>
            <p:nvPr/>
          </p:nvSpPr>
          <p:spPr bwMode="hidden">
            <a:xfrm>
              <a:off x="5398" y="1521"/>
              <a:ext cx="123" cy="51"/>
            </a:xfrm>
            <a:prstGeom prst="ellipse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2" name="Oval 196"/>
            <p:cNvSpPr>
              <a:spLocks noChangeArrowheads="1"/>
            </p:cNvSpPr>
            <p:nvPr/>
          </p:nvSpPr>
          <p:spPr bwMode="hidden">
            <a:xfrm>
              <a:off x="3255" y="4071"/>
              <a:ext cx="196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3" name="Oval 197"/>
            <p:cNvSpPr>
              <a:spLocks noChangeArrowheads="1"/>
            </p:cNvSpPr>
            <p:nvPr/>
          </p:nvSpPr>
          <p:spPr bwMode="hidden">
            <a:xfrm>
              <a:off x="3651" y="3693"/>
              <a:ext cx="196" cy="11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4" name="Oval 198"/>
            <p:cNvSpPr>
              <a:spLocks noChangeArrowheads="1"/>
            </p:cNvSpPr>
            <p:nvPr/>
          </p:nvSpPr>
          <p:spPr bwMode="hidden">
            <a:xfrm>
              <a:off x="4773" y="3705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5" name="Oval 199"/>
            <p:cNvSpPr>
              <a:spLocks noChangeArrowheads="1"/>
            </p:cNvSpPr>
            <p:nvPr/>
          </p:nvSpPr>
          <p:spPr bwMode="hidden">
            <a:xfrm>
              <a:off x="4491" y="4049"/>
              <a:ext cx="196" cy="10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6" name="Oval 200"/>
            <p:cNvSpPr>
              <a:spLocks noChangeArrowheads="1"/>
            </p:cNvSpPr>
            <p:nvPr/>
          </p:nvSpPr>
          <p:spPr bwMode="hidden">
            <a:xfrm>
              <a:off x="3989" y="3396"/>
              <a:ext cx="168" cy="9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7" name="Oval 201"/>
            <p:cNvSpPr>
              <a:spLocks noChangeArrowheads="1"/>
            </p:cNvSpPr>
            <p:nvPr/>
          </p:nvSpPr>
          <p:spPr bwMode="hidden">
            <a:xfrm>
              <a:off x="4263" y="3141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8" name="Oval 202"/>
            <p:cNvSpPr>
              <a:spLocks noChangeArrowheads="1"/>
            </p:cNvSpPr>
            <p:nvPr/>
          </p:nvSpPr>
          <p:spPr bwMode="hidden">
            <a:xfrm>
              <a:off x="5044" y="3418"/>
              <a:ext cx="167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299" name="Oval 203"/>
            <p:cNvSpPr>
              <a:spLocks noChangeArrowheads="1"/>
            </p:cNvSpPr>
            <p:nvPr/>
          </p:nvSpPr>
          <p:spPr bwMode="hidden">
            <a:xfrm>
              <a:off x="4553" y="28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0" name="Oval 204"/>
            <p:cNvSpPr>
              <a:spLocks noChangeArrowheads="1"/>
            </p:cNvSpPr>
            <p:nvPr/>
          </p:nvSpPr>
          <p:spPr bwMode="hidden">
            <a:xfrm>
              <a:off x="5293" y="3116"/>
              <a:ext cx="168" cy="95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1" name="Oval 205"/>
            <p:cNvSpPr>
              <a:spLocks noChangeArrowheads="1"/>
            </p:cNvSpPr>
            <p:nvPr/>
          </p:nvSpPr>
          <p:spPr bwMode="hidden">
            <a:xfrm>
              <a:off x="5497" y="2879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2" name="Oval 206"/>
            <p:cNvSpPr>
              <a:spLocks noChangeArrowheads="1"/>
            </p:cNvSpPr>
            <p:nvPr/>
          </p:nvSpPr>
          <p:spPr bwMode="hidden">
            <a:xfrm>
              <a:off x="4772" y="2673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3" name="Oval 207"/>
            <p:cNvSpPr>
              <a:spLocks noChangeArrowheads="1"/>
            </p:cNvSpPr>
            <p:nvPr/>
          </p:nvSpPr>
          <p:spPr bwMode="hidden">
            <a:xfrm>
              <a:off x="4966" y="2488"/>
              <a:ext cx="156" cy="84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4" name="Oval 208"/>
            <p:cNvSpPr>
              <a:spLocks noChangeArrowheads="1"/>
            </p:cNvSpPr>
            <p:nvPr/>
          </p:nvSpPr>
          <p:spPr bwMode="hidden">
            <a:xfrm>
              <a:off x="5444" y="2052"/>
              <a:ext cx="134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5" name="Oval 209"/>
            <p:cNvSpPr>
              <a:spLocks noChangeArrowheads="1"/>
            </p:cNvSpPr>
            <p:nvPr/>
          </p:nvSpPr>
          <p:spPr bwMode="hidden">
            <a:xfrm>
              <a:off x="5161" y="2314"/>
              <a:ext cx="140" cy="7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6" name="Oval 210"/>
            <p:cNvSpPr>
              <a:spLocks noChangeArrowheads="1"/>
            </p:cNvSpPr>
            <p:nvPr/>
          </p:nvSpPr>
          <p:spPr bwMode="hidden">
            <a:xfrm>
              <a:off x="5318" y="2176"/>
              <a:ext cx="134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7" name="Oval 211"/>
            <p:cNvSpPr>
              <a:spLocks noChangeArrowheads="1"/>
            </p:cNvSpPr>
            <p:nvPr/>
          </p:nvSpPr>
          <p:spPr bwMode="hidden">
            <a:xfrm>
              <a:off x="5581" y="1933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8" name="Oval 212"/>
            <p:cNvSpPr>
              <a:spLocks noChangeArrowheads="1"/>
            </p:cNvSpPr>
            <p:nvPr/>
          </p:nvSpPr>
          <p:spPr bwMode="hidden">
            <a:xfrm>
              <a:off x="5689" y="1811"/>
              <a:ext cx="128" cy="61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7647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09" name="Oval 213"/>
            <p:cNvSpPr>
              <a:spLocks noChangeArrowheads="1"/>
            </p:cNvSpPr>
            <p:nvPr/>
          </p:nvSpPr>
          <p:spPr bwMode="hidden">
            <a:xfrm>
              <a:off x="5663" y="2680"/>
              <a:ext cx="156" cy="83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5451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0" name="Oval 214"/>
            <p:cNvSpPr>
              <a:spLocks noChangeArrowheads="1"/>
            </p:cNvSpPr>
            <p:nvPr/>
          </p:nvSpPr>
          <p:spPr bwMode="hidden">
            <a:xfrm>
              <a:off x="-65" y="2865"/>
              <a:ext cx="150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69804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1" name="Oval 215"/>
            <p:cNvSpPr>
              <a:spLocks noChangeArrowheads="1"/>
            </p:cNvSpPr>
            <p:nvPr/>
          </p:nvSpPr>
          <p:spPr bwMode="hidden">
            <a:xfrm>
              <a:off x="2" y="2477"/>
              <a:ext cx="156" cy="89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7568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2" name="Oval 216"/>
            <p:cNvSpPr>
              <a:spLocks noChangeArrowheads="1"/>
            </p:cNvSpPr>
            <p:nvPr/>
          </p:nvSpPr>
          <p:spPr bwMode="hidden">
            <a:xfrm>
              <a:off x="-9" y="1436"/>
              <a:ext cx="106" cy="44"/>
            </a:xfrm>
            <a:prstGeom prst="ellipse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shade val="90980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  <p:sp>
          <p:nvSpPr>
            <p:cNvPr id="4313" name="Oval 217"/>
            <p:cNvSpPr>
              <a:spLocks noChangeArrowheads="1"/>
            </p:cNvSpPr>
            <p:nvPr/>
          </p:nvSpPr>
          <p:spPr bwMode="hidden">
            <a:xfrm>
              <a:off x="5624" y="4010"/>
              <a:ext cx="201" cy="106"/>
            </a:xfrm>
            <a:prstGeom prst="ellipse">
              <a:avLst/>
            </a:prstGeom>
            <a:gradFill rotWithShape="0">
              <a:gsLst>
                <a:gs pos="0">
                  <a:schemeClr val="accent2"/>
                </a:gs>
                <a:gs pos="100000">
                  <a:schemeClr val="accent2">
                    <a:gamma/>
                    <a:shade val="39216"/>
                    <a:invGamma/>
                  </a:schemeClr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nl-NL">
                <a:solidFill>
                  <a:srgbClr val="FFFFFF"/>
                </a:solidFill>
              </a:endParaRPr>
            </a:p>
          </p:txBody>
        </p:sp>
      </p:grpSp>
      <p:sp>
        <p:nvSpPr>
          <p:cNvPr id="4314" name="Rectangle 2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067F6B97-E17E-4DDC-BE67-B139EB17BD4B}" type="slidenum">
              <a:rPr lang="nl-NL">
                <a:solidFill>
                  <a:srgbClr val="FFFFFF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‹nr.›</a:t>
            </a:fld>
            <a:endParaRPr lang="nl-NL">
              <a:solidFill>
                <a:srgbClr val="FFFFFF"/>
              </a:solidFill>
            </a:endParaRPr>
          </a:p>
        </p:txBody>
      </p:sp>
      <p:sp>
        <p:nvSpPr>
          <p:cNvPr id="4315" name="Rectangle 21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6" name="Rectangle 22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nl-NL">
              <a:solidFill>
                <a:srgbClr val="FFFFFF"/>
              </a:solidFill>
            </a:endParaRPr>
          </a:p>
        </p:txBody>
      </p:sp>
      <p:sp>
        <p:nvSpPr>
          <p:cNvPr id="4317" name="Rectangle 221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3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de opmaakprofielen van de modeltekst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</a:p>
        </p:txBody>
      </p:sp>
      <p:sp>
        <p:nvSpPr>
          <p:cNvPr id="4318" name="Rectangle 22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smtClean="0"/>
              <a:t>Klik om het opmaakprofiel te bewerken</a:t>
            </a:r>
          </a:p>
        </p:txBody>
      </p:sp>
    </p:spTree>
    <p:extLst>
      <p:ext uri="{BB962C8B-B14F-4D97-AF65-F5344CB8AC3E}">
        <p14:creationId xmlns:p14="http://schemas.microsoft.com/office/powerpoint/2010/main" val="319168585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  <p:sldLayoutId id="2147483715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Blip>
          <a:blip r:embed="rId15"/>
        </a:buBlip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://www.wiskunde.groenvanprinsterer.nl/worddocumenten/Oefenen%20met%20wetenschappelijke%20notatie2.htm" TargetMode="Externa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6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image" Target="../media/image2.png"/><Relationship Id="rId7" Type="http://schemas.openxmlformats.org/officeDocument/2006/relationships/image" Target="../media/image13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9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Relationship Id="rId9" Type="http://schemas.openxmlformats.org/officeDocument/2006/relationships/image" Target="../media/image14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.png"/><Relationship Id="rId3" Type="http://schemas.openxmlformats.org/officeDocument/2006/relationships/image" Target="../media/image50.png"/><Relationship Id="rId7" Type="http://schemas.openxmlformats.org/officeDocument/2006/relationships/image" Target="../media/image90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80.png"/><Relationship Id="rId5" Type="http://schemas.openxmlformats.org/officeDocument/2006/relationships/image" Target="../media/image70.png"/><Relationship Id="rId10" Type="http://schemas.openxmlformats.org/officeDocument/2006/relationships/image" Target="../media/image17.png"/><Relationship Id="rId4" Type="http://schemas.openxmlformats.org/officeDocument/2006/relationships/image" Target="../media/image15.png"/><Relationship Id="rId9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52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0.png"/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62.xml"/><Relationship Id="rId6" Type="http://schemas.openxmlformats.org/officeDocument/2006/relationships/image" Target="../media/image210.png"/><Relationship Id="rId5" Type="http://schemas.openxmlformats.org/officeDocument/2006/relationships/image" Target="../media/image190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8.wmf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Wetenschappelijk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1588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Wetenschappelijk invoeren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Reken de volgende som uit:</a:t>
            </a:r>
          </a:p>
          <a:p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5 x 10</a:t>
            </a:r>
            <a:r>
              <a:rPr lang="nl-NL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 / 2,5 x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10</a:t>
            </a:r>
            <a:r>
              <a:rPr lang="nl-NL" baseline="30000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-2</a:t>
            </a:r>
          </a:p>
          <a:p>
            <a:pPr lvl="0"/>
            <a:endParaRPr lang="nl-NL" baseline="30000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Invoer:   		5 EXP 3 / </a:t>
            </a:r>
            <a:r>
              <a:rPr lang="nl-NL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2,5 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exp -2 </a:t>
            </a:r>
          </a:p>
          <a:p>
            <a:endParaRPr lang="nl-NL" dirty="0" smtClean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Uitkomst:	200.000 = 200 x 10</a:t>
            </a:r>
            <a:r>
              <a:rPr lang="nl-NL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3</a:t>
            </a: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 = 0,2 x 10</a:t>
            </a:r>
            <a:r>
              <a:rPr lang="nl-NL" baseline="30000" dirty="0">
                <a:solidFill>
                  <a:schemeClr val="accent1">
                    <a:lumMod val="20000"/>
                    <a:lumOff val="80000"/>
                  </a:schemeClr>
                </a:solidFill>
              </a:rPr>
              <a:t>6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  <a:p>
            <a:pPr lvl="0"/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6295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>
                <a:solidFill>
                  <a:schemeClr val="bg2"/>
                </a:solidFill>
              </a:rPr>
              <a:t>Maak opgave</a:t>
            </a:r>
            <a:endParaRPr lang="nl-NL" dirty="0">
              <a:solidFill>
                <a:schemeClr val="bg2"/>
              </a:solidFill>
            </a:endParaRP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A817838-6836-4912-A38B-978344851081}" type="datetime10">
              <a:rPr lang="nl-NL" smtClean="0"/>
              <a:pPr>
                <a:defRPr/>
              </a:pPr>
              <a:t>22:44</a:t>
            </a:fld>
            <a:endParaRPr lang="nl-NL"/>
          </a:p>
        </p:txBody>
      </p:sp>
      <p:sp>
        <p:nvSpPr>
          <p:cNvPr id="6" name="Actieknop: Aangepast 5">
            <a:hlinkClick r:id="" action="ppaction://noaction" highlightClick="1"/>
          </p:cNvPr>
          <p:cNvSpPr/>
          <p:nvPr/>
        </p:nvSpPr>
        <p:spPr>
          <a:xfrm>
            <a:off x="0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/>
                </a:solidFill>
              </a:rPr>
              <a:t>Opgave T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7" name="Actieknop: Aangepast 6">
            <a:hlinkClick r:id="" action="ppaction://noaction" highlightClick="1"/>
          </p:cNvPr>
          <p:cNvSpPr/>
          <p:nvPr/>
        </p:nvSpPr>
        <p:spPr>
          <a:xfrm>
            <a:off x="3799879" y="6497960"/>
            <a:ext cx="1807964" cy="360040"/>
          </a:xfrm>
          <a:prstGeom prst="actionButtonBlank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/>
                </a:solidFill>
              </a:rPr>
              <a:t>Opgave H</a:t>
            </a:r>
            <a:endParaRPr lang="nl-NL" dirty="0">
              <a:solidFill>
                <a:srgbClr val="FFFFFF"/>
              </a:solidFill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1619672" y="2056036"/>
            <a:ext cx="6552728" cy="523220"/>
          </a:xfrm>
          <a:prstGeom prst="rect">
            <a:avLst/>
          </a:prstGeom>
          <a:solidFill>
            <a:srgbClr val="05050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2800" dirty="0" smtClean="0">
                <a:solidFill>
                  <a:schemeClr val="tx2">
                    <a:lumMod val="90000"/>
                  </a:schemeClr>
                </a:solidFill>
                <a:cs typeface="Arial" charset="0"/>
                <a:hlinkClick r:id="rId2"/>
              </a:rPr>
              <a:t>Oefenblad wetenschappelijk</a:t>
            </a:r>
            <a:endParaRPr lang="nl-NL" sz="2800" dirty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1619672" y="1537628"/>
            <a:ext cx="6552728" cy="523220"/>
          </a:xfrm>
          <a:prstGeom prst="rect">
            <a:avLst/>
          </a:prstGeom>
          <a:solidFill>
            <a:srgbClr val="05050F"/>
          </a:solidFill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2800" dirty="0">
              <a:solidFill>
                <a:schemeClr val="tx2">
                  <a:lumMod val="90000"/>
                </a:schemeClr>
              </a:solidFill>
              <a:cs typeface="Arial" charset="0"/>
            </a:endParaRPr>
          </a:p>
        </p:txBody>
      </p:sp>
      <p:sp>
        <p:nvSpPr>
          <p:cNvPr id="3" name="Tekstvak 2"/>
          <p:cNvSpPr txBox="1"/>
          <p:nvPr/>
        </p:nvSpPr>
        <p:spPr>
          <a:xfrm>
            <a:off x="0" y="1691516"/>
            <a:ext cx="2968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>
                    <a:lumMod val="85000"/>
                    <a:lumOff val="15000"/>
                  </a:srgbClr>
                </a:solidFill>
                <a:cs typeface="Arial" charset="0"/>
              </a:rPr>
              <a:t>T</a:t>
            </a:r>
            <a:endParaRPr lang="nl-NL" dirty="0">
              <a:solidFill>
                <a:srgbClr val="FFFFFF">
                  <a:lumMod val="85000"/>
                  <a:lumOff val="15000"/>
                </a:srgbClr>
              </a:solidFill>
              <a:cs typeface="Arial" charset="0"/>
            </a:endParaRPr>
          </a:p>
        </p:txBody>
      </p:sp>
      <p:sp>
        <p:nvSpPr>
          <p:cNvPr id="12" name="Tekstvak 11"/>
          <p:cNvSpPr txBox="1"/>
          <p:nvPr/>
        </p:nvSpPr>
        <p:spPr>
          <a:xfrm>
            <a:off x="-5610" y="2132980"/>
            <a:ext cx="32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dirty="0" smtClean="0">
                <a:solidFill>
                  <a:srgbClr val="FFFFFF">
                    <a:lumMod val="85000"/>
                    <a:lumOff val="15000"/>
                  </a:srgbClr>
                </a:solidFill>
                <a:cs typeface="Arial" charset="0"/>
              </a:rPr>
              <a:t>H</a:t>
            </a:r>
            <a:endParaRPr lang="nl-NL" dirty="0">
              <a:solidFill>
                <a:srgbClr val="FFFFFF">
                  <a:lumMod val="85000"/>
                  <a:lumOff val="15000"/>
                </a:srgbClr>
              </a:solidFill>
              <a:cs typeface="Arial" charset="0"/>
            </a:endParaRPr>
          </a:p>
        </p:txBody>
      </p:sp>
      <p:pic>
        <p:nvPicPr>
          <p:cNvPr id="1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</a:rPr>
              <a:t>OPGAVE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  <p:pic>
        <p:nvPicPr>
          <p:cNvPr id="1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331233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latin typeface="Cambria Math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  <a:blipFill rotWithShape="1">
                <a:blip r:embed="rId2"/>
                <a:stretch>
                  <a:fillRect t="-11475" b="-98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2987824" y="1628800"/>
                <a:ext cx="2088232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>
                          <a:solidFill>
                            <a:srgbClr val="FFFFFF"/>
                          </a:solidFill>
                          <a:latin typeface="Cambria Math"/>
                        </a:rPr>
                        <m:t>=10</m:t>
                      </m:r>
                      <m:r>
                        <a:rPr lang="nl-NL" sz="28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628800"/>
                <a:ext cx="2088232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233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5501449" y="1628800"/>
                <a:ext cx="109408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=100</m:t>
                      </m:r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1628800"/>
                <a:ext cx="1094082" cy="461665"/>
              </a:xfrm>
              <a:prstGeom prst="rect">
                <a:avLst/>
              </a:prstGeom>
              <a:blipFill rotWithShape="1">
                <a:blip r:embed="rId5"/>
                <a:stretch>
                  <a:fillRect t="-9211" r="-12222" b="-302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87823" y="2304420"/>
                <a:ext cx="2664297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=10</m:t>
                      </m:r>
                      <m:r>
                        <a:rPr lang="nl-NL" sz="2800" i="1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×10</m:t>
                      </m:r>
                      <m:r>
                        <a:rPr lang="nl-NL" sz="28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×10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2304420"/>
                <a:ext cx="2664297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628" r="-640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1449" y="2304420"/>
                <a:ext cx="126400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=1000</m:t>
                      </m:r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2304420"/>
                <a:ext cx="1264000" cy="461665"/>
              </a:xfrm>
              <a:prstGeom prst="rect">
                <a:avLst/>
              </a:prstGeom>
              <a:blipFill rotWithShape="1">
                <a:blip r:embed="rId7"/>
                <a:stretch>
                  <a:fillRect t="-9211" r="-10577" b="-3026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ontent Placeholder 2"/>
              <p:cNvSpPr txBox="1">
                <a:spLocks/>
              </p:cNvSpPr>
              <p:nvPr/>
            </p:nvSpPr>
            <p:spPr bwMode="auto">
              <a:xfrm>
                <a:off x="467544" y="2248272"/>
                <a:ext cx="3250704" cy="748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Clr>
                    <a:srgbClr val="9999FF"/>
                  </a:buCl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1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67544" y="2248272"/>
                <a:ext cx="3250704" cy="748680"/>
              </a:xfrm>
              <a:prstGeom prst="rect">
                <a:avLst/>
              </a:prstGeom>
              <a:blipFill rotWithShape="1">
                <a:blip r:embed="rId9"/>
                <a:stretch>
                  <a:fillRect t="-11382" b="-89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3" name="TextBox 12"/>
          <p:cNvSpPr txBox="1"/>
          <p:nvPr/>
        </p:nvSpPr>
        <p:spPr>
          <a:xfrm>
            <a:off x="2970827" y="3386916"/>
            <a:ext cx="271260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macht positief</a:t>
            </a:r>
            <a:endParaRPr lang="nl-NL" sz="3200" dirty="0">
              <a:solidFill>
                <a:srgbClr val="FFFFFF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610787" y="3890972"/>
            <a:ext cx="3690434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solidFill>
                  <a:srgbClr val="FFFFFF"/>
                </a:solidFill>
              </a:rPr>
              <a:t>k</a:t>
            </a:r>
            <a:r>
              <a:rPr lang="nl-NL" sz="3200" dirty="0" smtClean="0">
                <a:solidFill>
                  <a:srgbClr val="FFFFFF"/>
                </a:solidFill>
              </a:rPr>
              <a:t>omma naar rechts</a:t>
            </a:r>
            <a:endParaRPr lang="nl-NL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45011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1" grpId="0"/>
      <p:bldP spid="13" grpId="0"/>
      <p:bldP spid="1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endParaRPr lang="nl-NL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</p:spPr>
            <p:txBody>
              <a:bodyPr/>
              <a:lstStyle/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latin typeface="Cambria Math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5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3250704" cy="748680"/>
              </a:xfrm>
              <a:blipFill rotWithShape="1">
                <a:blip r:embed="rId2"/>
                <a:stretch>
                  <a:fillRect t="-11475" b="-983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8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2987824" y="1628800"/>
                <a:ext cx="2088232" cy="6127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×10</m:t>
                          </m:r>
                          <m:r>
                            <m:rPr>
                              <m:nor/>
                            </m:rPr>
                            <a:rPr lang="nl-NL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4" y="1628800"/>
                <a:ext cx="2088232" cy="612732"/>
              </a:xfrm>
              <a:prstGeom prst="rect">
                <a:avLst/>
              </a:prstGeom>
              <a:blipFill rotWithShape="1">
                <a:blip r:embed="rId4"/>
                <a:stretch>
                  <a:fillRect t="-7921" b="-1386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5501449" y="1628800"/>
                <a:ext cx="1259191" cy="522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100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1628800"/>
                <a:ext cx="1259191" cy="522451"/>
              </a:xfrm>
              <a:prstGeom prst="rect">
                <a:avLst/>
              </a:prstGeom>
              <a:blipFill rotWithShape="1">
                <a:blip r:embed="rId5"/>
                <a:stretch>
                  <a:fillRect r="-10628" b="-2441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2987823" y="2629602"/>
                <a:ext cx="2664297" cy="63658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solidFill>
                            <a:srgbClr val="FFFFFF"/>
                          </a:solidFill>
                          <a:latin typeface="Cambria Math"/>
                        </a:rPr>
                        <m:t>=</m:t>
                      </m:r>
                      <m:f>
                        <m:f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fPr>
                        <m:num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  <m:r>
                            <a:rPr lang="nl-NL" i="1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×10×10</m:t>
                          </m:r>
                          <m:r>
                            <m:rPr>
                              <m:nor/>
                            </m:rPr>
                            <a:rPr lang="nl-NL" dirty="0">
                              <a:solidFill>
                                <a:srgbClr val="FFFFFF"/>
                              </a:solidFill>
                            </a:rPr>
                            <m:t> </m:t>
                          </m:r>
                        </m:den>
                      </m:f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7823" y="2629602"/>
                <a:ext cx="2664297" cy="636585"/>
              </a:xfrm>
              <a:prstGeom prst="rect">
                <a:avLst/>
              </a:prstGeom>
              <a:blipFill rotWithShape="1">
                <a:blip r:embed="rId6"/>
                <a:stretch>
                  <a:fillRect t="-7619" b="-952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5501449" y="2656123"/>
                <a:ext cx="1387431" cy="52245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400" i="1" smtClean="0">
                          <a:solidFill>
                            <a:srgbClr val="FFFFFF"/>
                          </a:solidFill>
                          <a:latin typeface="Cambria Math"/>
                          <a:ea typeface="Cambria Math"/>
                        </a:rPr>
                        <m:t>=</m:t>
                      </m:r>
                      <m:f>
                        <m:fPr>
                          <m:type m:val="skw"/>
                          <m:ctrlP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</m:ctrlPr>
                        </m:fPr>
                        <m:num>
                          <m:r>
                            <a:rPr lang="nl-NL" sz="2400" i="1" smtClean="0">
                              <a:solidFill>
                                <a:srgbClr val="FFFFFF"/>
                              </a:solidFill>
                              <a:latin typeface="Cambria Math"/>
                              <a:ea typeface="Cambria Math"/>
                            </a:rPr>
                            <m:t>1</m:t>
                          </m:r>
                        </m:num>
                        <m:den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1000</m:t>
                          </m:r>
                        </m:den>
                      </m:f>
                    </m:oMath>
                  </m:oMathPara>
                </a14:m>
                <a:endParaRPr lang="nl-NL" sz="24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501449" y="2656123"/>
                <a:ext cx="1387431" cy="522451"/>
              </a:xfrm>
              <a:prstGeom prst="rect">
                <a:avLst/>
              </a:prstGeom>
              <a:blipFill rotWithShape="1">
                <a:blip r:embed="rId7"/>
                <a:stretch>
                  <a:fillRect r="-9649" b="-2588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ontent Placeholder 2"/>
              <p:cNvSpPr txBox="1">
                <a:spLocks/>
              </p:cNvSpPr>
              <p:nvPr/>
            </p:nvSpPr>
            <p:spPr bwMode="auto">
              <a:xfrm>
                <a:off x="457200" y="2608312"/>
                <a:ext cx="3250704" cy="74868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>
                <a:lvl1pPr marL="342900" indent="-3429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32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  <a:ea typeface="+mn-ea"/>
                    <a:cs typeface="+mn-cs"/>
                  </a:defRPr>
                </a:lvl1pPr>
                <a:lvl2pPr marL="742950" indent="-28575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8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2pPr>
                <a:lvl3pPr marL="11430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4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3pPr>
                <a:lvl4pPr marL="16002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folHlink"/>
                  </a:buClr>
                  <a:buSzPct val="50000"/>
                  <a:buFont typeface="Wingdings" pitchFamily="2" charset="2"/>
                  <a:buChar char="n"/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4pPr>
                <a:lvl5pPr marL="2057400" indent="-228600" algn="l" rtl="0" eaLnBrk="0" fontAlgn="base" hangingPunct="0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5pPr>
                <a:lvl6pPr marL="25146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6pPr>
                <a:lvl7pPr marL="29718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7pPr>
                <a:lvl8pPr marL="34290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8pPr>
                <a:lvl9pPr marL="3886200" indent="-228600" algn="l" rtl="0" fontAlgn="base">
                  <a:spcBef>
                    <a:spcPct val="20000"/>
                  </a:spcBef>
                  <a:spcAft>
                    <a:spcPct val="0"/>
                  </a:spcAft>
                  <a:buClr>
                    <a:schemeClr val="hlink"/>
                  </a:buClr>
                  <a:buFont typeface="Wingdings" pitchFamily="2" charset="2"/>
                  <a:buBlip>
                    <a:blip r:embed="rId8"/>
                  </a:buBlip>
                  <a:defRPr sz="2000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/>
                      </a:outerShdw>
                    </a:effectLst>
                    <a:latin typeface="+mn-lt"/>
                  </a:defRPr>
                </a:lvl9pPr>
              </a:lstStyle>
              <a:p>
                <a:pPr marL="0" indent="0">
                  <a:buClr>
                    <a:srgbClr val="9999FF"/>
                  </a:buClr>
                  <a:buFont typeface="Wingdings" pitchFamily="2" charset="2"/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i="1" smtClean="0">
                              <a:solidFill>
                                <a:srgbClr val="FFFFFF"/>
                              </a:solidFill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3" name="Content Placeholder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 bwMode="auto">
              <a:xfrm>
                <a:off x="457200" y="2608312"/>
                <a:ext cx="3250704" cy="748680"/>
              </a:xfrm>
              <a:prstGeom prst="rect">
                <a:avLst/>
              </a:prstGeom>
              <a:blipFill rotWithShape="1">
                <a:blip r:embed="rId9"/>
                <a:stretch>
                  <a:fillRect t="-11382" b="-8943"/>
                </a:stretch>
              </a:blip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/>
          <p:cNvSpPr txBox="1"/>
          <p:nvPr/>
        </p:nvSpPr>
        <p:spPr>
          <a:xfrm>
            <a:off x="3419872" y="4149080"/>
            <a:ext cx="28712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macht negatief</a:t>
            </a:r>
            <a:endParaRPr lang="nl-NL" sz="3200" dirty="0">
              <a:solidFill>
                <a:srgbClr val="FFFFFF"/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059832" y="4653136"/>
            <a:ext cx="339548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>
                <a:solidFill>
                  <a:srgbClr val="FFFFFF"/>
                </a:solidFill>
              </a:rPr>
              <a:t>k</a:t>
            </a:r>
            <a:r>
              <a:rPr lang="nl-NL" sz="3200" dirty="0" smtClean="0">
                <a:solidFill>
                  <a:srgbClr val="FFFFFF"/>
                </a:solidFill>
              </a:rPr>
              <a:t>omma naar links</a:t>
            </a:r>
            <a:endParaRPr lang="nl-NL" sz="3200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3046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Voorbeeld</a:t>
            </a:r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13531" y="1628800"/>
                <a:ext cx="2452723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452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3200" dirty="0" smtClean="0">
                    <a:solidFill>
                      <a:srgbClr val="FFFFFF"/>
                    </a:solidFill>
                  </a:rPr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1000 </a:t>
                </a:r>
                <a:r>
                  <a:rPr lang="nl-NL" sz="3200" dirty="0" smtClean="0">
                    <a:solidFill>
                      <a:srgbClr val="FFFFFF"/>
                    </a:solidFill>
                  </a:rPr>
                  <a:t>m</a:t>
                </a:r>
                <a:endParaRPr lang="nl-NL" sz="32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34934" y="1628800"/>
                <a:ext cx="2653290" cy="584775"/>
              </a:xfrm>
              <a:prstGeom prst="rect">
                <a:avLst/>
              </a:prstGeom>
              <a:blipFill rotWithShape="1">
                <a:blip r:embed="rId3"/>
                <a:stretch>
                  <a:fillRect l="-5734" t="-13542" r="-9633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6829807" y="1634540"/>
            <a:ext cx="194421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= 1000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1   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 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584" y="1628800"/>
                <a:ext cx="1104533" cy="523220"/>
              </a:xfrm>
              <a:prstGeom prst="rect">
                <a:avLst/>
              </a:prstGeom>
              <a:blipFill rotWithShape="1">
                <a:blip r:embed="rId4"/>
                <a:stretch>
                  <a:fillRect t="-11628" r="-1491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1326917" y="2486441"/>
                <a:ext cx="2643481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= 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  <a:ea typeface="Cambria Math"/>
                        </a:rPr>
                        <m:t>×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sSup>
                        <m:sSupPr>
                          <m:ctrlP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solidFill>
                                <a:srgbClr val="FFFF00"/>
                              </a:solidFill>
                              <a:latin typeface="Cambria Math"/>
                            </a:rPr>
                            <m:t>3</m:t>
                          </m:r>
                        </m:sup>
                      </m:sSup>
                      <m:r>
                        <a:rPr lang="nl-NL" sz="2800" i="1" smtClean="0">
                          <a:solidFill>
                            <a:srgbClr val="FFFF00"/>
                          </a:solidFill>
                          <a:latin typeface="Cambria Math"/>
                        </a:rPr>
                        <m:t> 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26917" y="2486441"/>
                <a:ext cx="2643481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628" r="-6005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3948320" y="2486441"/>
                <a:ext cx="2994731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:r>
                  <a:rPr lang="nl-NL" sz="3200" dirty="0" smtClean="0">
                    <a:solidFill>
                      <a:srgbClr val="FFFFFF"/>
                    </a:solidFill>
                  </a:rPr>
                  <a:t>= 1 </a:t>
                </a:r>
                <a14:m>
                  <m:oMath xmlns:m="http://schemas.openxmlformats.org/officeDocument/2006/math">
                    <m:r>
                      <a:rPr lang="nl-NL" sz="3200" i="1" dirty="0" smtClean="0">
                        <a:solidFill>
                          <a:srgbClr val="FFFF00"/>
                        </a:solidFill>
                        <a:latin typeface="Cambria Math"/>
                        <a:ea typeface="Cambria Math"/>
                      </a:rPr>
                      <m:t>×</m:t>
                    </m:r>
                  </m:oMath>
                </a14:m>
                <a:r>
                  <a:rPr lang="nl-NL" sz="3200" dirty="0" smtClean="0">
                    <a:solidFill>
                      <a:srgbClr val="FFFF00"/>
                    </a:solidFill>
                  </a:rPr>
                  <a:t> 1/1000 </a:t>
                </a:r>
                <a:r>
                  <a:rPr lang="nl-NL" sz="3200" dirty="0" smtClean="0">
                    <a:solidFill>
                      <a:srgbClr val="FFFFFF"/>
                    </a:solidFill>
                  </a:rPr>
                  <a:t>m</a:t>
                </a:r>
                <a:endParaRPr lang="nl-NL" sz="32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48320" y="2486441"/>
                <a:ext cx="2994731" cy="584775"/>
              </a:xfrm>
              <a:prstGeom prst="rect">
                <a:avLst/>
              </a:prstGeom>
              <a:blipFill rotWithShape="1">
                <a:blip r:embed="rId6"/>
                <a:stretch>
                  <a:fillRect l="-5295" t="-13542" r="-8350" b="-3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/>
          <p:cNvSpPr txBox="1"/>
          <p:nvPr/>
        </p:nvSpPr>
        <p:spPr>
          <a:xfrm>
            <a:off x="6847626" y="2477752"/>
            <a:ext cx="2088232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nl-NL" sz="3200" dirty="0" smtClean="0">
                <a:solidFill>
                  <a:srgbClr val="FFFFFF"/>
                </a:solidFill>
              </a:rPr>
              <a:t>= 0,001 m</a:t>
            </a:r>
          </a:p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nl-NL" sz="3200" dirty="0">
              <a:solidFill>
                <a:srgbClr val="FFFFFF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376971" y="2486441"/>
                <a:ext cx="1170257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1 </m:t>
                      </m:r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𝑚</m:t>
                      </m:r>
                      <m:r>
                        <a:rPr lang="nl-NL" sz="2800" i="1" dirty="0" smtClean="0">
                          <a:solidFill>
                            <a:srgbClr val="FFFFFF"/>
                          </a:solidFill>
                          <a:latin typeface="Cambria Math"/>
                        </a:rPr>
                        <m:t>𝑚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971" y="2486441"/>
                <a:ext cx="1170257" cy="523220"/>
              </a:xfrm>
              <a:prstGeom prst="rect">
                <a:avLst/>
              </a:prstGeom>
              <a:blipFill rotWithShape="1">
                <a:blip r:embed="rId7"/>
                <a:stretch>
                  <a:fillRect t="-11628" r="-14063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7650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6525" y="3429000"/>
            <a:ext cx="7224713" cy="23479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Rectangl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" name="TextBox 13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nl-NL" sz="1000" b="1" i="1" dirty="0" smtClean="0">
                <a:solidFill>
                  <a:srgbClr val="666699"/>
                </a:solidFill>
                <a:cs typeface="Arial" charset="0"/>
              </a:rPr>
              <a:t>factor</a:t>
            </a:r>
            <a:endParaRPr lang="nl-NL" sz="1000" b="1" i="1" dirty="0">
              <a:solidFill>
                <a:srgbClr val="666699"/>
              </a:solidFill>
              <a:cs typeface="Arial" charset="0"/>
            </a:endParaRPr>
          </a:p>
        </p:txBody>
      </p:sp>
      <p:pic>
        <p:nvPicPr>
          <p:cNvPr id="15" name="Rectangle 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xtBox 15"/>
              <p:cNvSpPr txBox="1"/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2800" i="1" dirty="0" smtClean="0">
                          <a:solidFill>
                            <a:srgbClr val="FFFF00"/>
                          </a:solidFill>
                          <a:latin typeface="Cambria Math"/>
                        </a:rPr>
                        <m:t>𝑘</m:t>
                      </m:r>
                    </m:oMath>
                  </m:oMathPara>
                </a14:m>
                <a:endParaRPr lang="nl-NL" sz="2800" dirty="0">
                  <a:solidFill>
                    <a:srgbClr val="FFFFFF"/>
                  </a:solidFill>
                </a:endParaRPr>
              </a:p>
            </p:txBody>
          </p:sp>
        </mc:Choice>
        <mc:Fallback xmlns="">
          <p:sp>
            <p:nvSpPr>
              <p:cNvPr id="16" name="TextBox 1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2276" y="1628800"/>
                <a:ext cx="493340" cy="523220"/>
              </a:xfrm>
              <a:prstGeom prst="rect">
                <a:avLst/>
              </a:prstGeom>
              <a:blipFill rotWithShape="1">
                <a:blip r:embed="rId10"/>
                <a:stretch>
                  <a:fillRect t="-11628" r="-34568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106278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autoRev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16"/>
                                        </p:tgtEl>
                                      </p:cBhvr>
                                      <p:by x="400000" y="4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6" dur="5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8" grpId="0"/>
      <p:bldP spid="9" grpId="0"/>
      <p:bldP spid="10" grpId="0"/>
      <p:bldP spid="11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/>
              <a:t>Wetenschappelijk</a:t>
            </a:r>
            <a:endParaRPr lang="nl-NL" dirty="0"/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6" name="Rectangl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697146" y="1196752"/>
            <a:ext cx="6364243" cy="95410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2800" dirty="0" smtClean="0"/>
              <a:t>Getallen </a:t>
            </a:r>
            <a:r>
              <a:rPr lang="nl-NL" sz="2800" dirty="0" smtClean="0">
                <a:solidFill>
                  <a:srgbClr val="FF0000"/>
                </a:solidFill>
              </a:rPr>
              <a:t>tussen de 1 en 10</a:t>
            </a:r>
          </a:p>
          <a:p>
            <a:r>
              <a:rPr lang="nl-NL" sz="2800" dirty="0" smtClean="0"/>
              <a:t>vermenigvuldigt met een </a:t>
            </a:r>
            <a:r>
              <a:rPr lang="nl-NL" sz="2800" dirty="0" smtClean="0">
                <a:solidFill>
                  <a:srgbClr val="FFFF00"/>
                </a:solidFill>
              </a:rPr>
              <a:t>macht van 10</a:t>
            </a:r>
            <a:endParaRPr lang="nl-NL" sz="2800" dirty="0">
              <a:solidFill>
                <a:srgbClr val="FFFF0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698837" y="2122397"/>
                <a:ext cx="720902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6</m:t>
                        </m:r>
                      </m:sup>
                    </m:sSup>
                  </m:oMath>
                </a14:m>
                <a:r>
                  <a:rPr lang="nl-NL" sz="4400" dirty="0" smtClean="0"/>
                  <a:t> 	m = 3.600.000 m</a:t>
                </a:r>
                <a:endParaRPr lang="nl-NL" sz="4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7" y="2122397"/>
                <a:ext cx="7209025" cy="769441"/>
              </a:xfrm>
              <a:prstGeom prst="rect">
                <a:avLst/>
              </a:prstGeom>
              <a:blipFill rotWithShape="1">
                <a:blip r:embed="rId3"/>
                <a:stretch>
                  <a:fillRect t="-16667" r="-2538" b="-365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698836" y="2844516"/>
                <a:ext cx="6109365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nl-NL" sz="4400" dirty="0" smtClean="0"/>
                  <a:t> 	m = 3.600 m</a:t>
                </a:r>
                <a:endParaRPr lang="nl-NL" sz="4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6" y="2844516"/>
                <a:ext cx="6109365" cy="769441"/>
              </a:xfrm>
              <a:prstGeom prst="rect">
                <a:avLst/>
              </a:prstGeom>
              <a:blipFill rotWithShape="1">
                <a:blip r:embed="rId4"/>
                <a:stretch>
                  <a:fillRect t="-16667" r="-3094" b="-365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698837" y="3636604"/>
                <a:ext cx="6391622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−3</m:t>
                        </m:r>
                      </m:sup>
                    </m:sSup>
                  </m:oMath>
                </a14:m>
                <a:r>
                  <a:rPr lang="nl-NL" sz="4400" dirty="0" smtClean="0"/>
                  <a:t> 	m = 0,0036 m</a:t>
                </a:r>
                <a:endParaRPr lang="nl-NL" sz="4400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7" y="3636604"/>
                <a:ext cx="6391622" cy="769441"/>
              </a:xfrm>
              <a:prstGeom prst="rect">
                <a:avLst/>
              </a:prstGeom>
              <a:blipFill rotWithShape="1">
                <a:blip r:embed="rId5"/>
                <a:stretch>
                  <a:fillRect t="-16667" r="-3435" b="-3650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698837" y="4428692"/>
                <a:ext cx="7334187" cy="76944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sz="4400" i="1" dirty="0" smtClean="0">
                        <a:solidFill>
                          <a:srgbClr val="FF0000"/>
                        </a:solidFill>
                        <a:latin typeface="Cambria Math"/>
                      </a:rPr>
                      <m:t>3,6</m:t>
                    </m:r>
                    <m:r>
                      <a:rPr lang="nl-NL" sz="4400" i="1" dirty="0" smtClean="0">
                        <a:latin typeface="Cambria Math"/>
                        <a:ea typeface="Cambria Math"/>
                      </a:rPr>
                      <m:t>×</m:t>
                    </m:r>
                    <m:sSup>
                      <m:sSupPr>
                        <m:ctrlP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</m:ctrlPr>
                      </m:sSupPr>
                      <m:e>
                        <m:r>
                          <a:rPr lang="nl-NL" sz="4400" i="1" dirty="0" smtClean="0">
                            <a:solidFill>
                              <a:srgbClr val="FFFF00"/>
                            </a:solidFill>
                            <a:latin typeface="Cambria Math"/>
                            <a:ea typeface="Cambria Math"/>
                          </a:rPr>
                          <m:t>10</m:t>
                        </m:r>
                      </m:e>
                      <m:sup>
                        <m:r>
                          <a:rPr lang="nl-NL" sz="4400" i="1" smtClean="0">
                            <a:solidFill>
                              <a:srgbClr val="FFFF00"/>
                            </a:solidFill>
                            <a:latin typeface="Cambria Math"/>
                          </a:rPr>
                          <m:t>−6</m:t>
                        </m:r>
                      </m:sup>
                    </m:sSup>
                  </m:oMath>
                </a14:m>
                <a:r>
                  <a:rPr lang="nl-NL" sz="4400" dirty="0" smtClean="0"/>
                  <a:t> 	m = 0,0000036 m</a:t>
                </a:r>
                <a:endParaRPr lang="nl-NL" sz="4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8837" y="4428692"/>
                <a:ext cx="7334187" cy="769441"/>
              </a:xfrm>
              <a:prstGeom prst="rect">
                <a:avLst/>
              </a:prstGeom>
              <a:blipFill rotWithShape="1">
                <a:blip r:embed="rId6"/>
                <a:stretch>
                  <a:fillRect t="-16535" r="-2826" b="-354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61270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0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2404864"/>
          </a:xfrm>
        </p:spPr>
        <p:txBody>
          <a:bodyPr/>
          <a:lstStyle/>
          <a:p>
            <a:r>
              <a:rPr lang="nl-NL" dirty="0" smtClean="0"/>
              <a:t>72580000   = </a:t>
            </a:r>
          </a:p>
          <a:p>
            <a:r>
              <a:rPr lang="nl-NL" dirty="0" smtClean="0"/>
              <a:t>9525600     =</a:t>
            </a:r>
            <a:endParaRPr lang="nl-NL" dirty="0"/>
          </a:p>
          <a:p>
            <a:r>
              <a:rPr lang="nl-NL" dirty="0" smtClean="0"/>
              <a:t>4589,4586  = </a:t>
            </a:r>
          </a:p>
          <a:p>
            <a:r>
              <a:rPr lang="nl-NL" dirty="0" smtClean="0"/>
              <a:t>58               =</a:t>
            </a:r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1602532"/>
                <a:ext cx="2232984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>
                              <a:latin typeface="Cambria Math"/>
                            </a:rPr>
                            <m:t>7,258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7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02532"/>
                <a:ext cx="2232984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735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2492" y="2125752"/>
                <a:ext cx="2431756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9,5256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6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92" y="2125752"/>
                <a:ext cx="2431756" cy="523220"/>
              </a:xfrm>
              <a:prstGeom prst="rect">
                <a:avLst/>
              </a:prstGeom>
              <a:blipFill rotWithShape="1">
                <a:blip r:embed="rId3"/>
                <a:stretch>
                  <a:fillRect t="-11628" r="-6767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429106" y="2801372"/>
                <a:ext cx="2879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4,5894586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3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9106" y="2801372"/>
                <a:ext cx="2879198" cy="523220"/>
              </a:xfrm>
              <a:prstGeom prst="rect">
                <a:avLst/>
              </a:prstGeom>
              <a:blipFill rotWithShape="1">
                <a:blip r:embed="rId5"/>
                <a:stretch>
                  <a:fillRect t="-11765" r="-8475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3325614"/>
                <a:ext cx="183543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5,8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5614"/>
                <a:ext cx="1835438" cy="523220"/>
              </a:xfrm>
              <a:prstGeom prst="rect">
                <a:avLst/>
              </a:prstGeom>
              <a:blipFill rotWithShape="1">
                <a:blip r:embed="rId6"/>
                <a:stretch>
                  <a:fillRect t="-11765" r="-8638" b="-3176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3188284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</a:t>
            </a:r>
            <a:endParaRPr lang="nl-NL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2404864"/>
          </a:xfrm>
        </p:spPr>
        <p:txBody>
          <a:bodyPr/>
          <a:lstStyle/>
          <a:p>
            <a:r>
              <a:rPr lang="nl-NL" dirty="0" smtClean="0"/>
              <a:t>0,0007258  = </a:t>
            </a:r>
          </a:p>
          <a:p>
            <a:r>
              <a:rPr lang="nl-NL" dirty="0" smtClean="0"/>
              <a:t>0,00952      =</a:t>
            </a:r>
            <a:endParaRPr lang="nl-NL" dirty="0"/>
          </a:p>
          <a:p>
            <a:r>
              <a:rPr lang="nl-NL" dirty="0" smtClean="0"/>
              <a:t>0,0000586  = </a:t>
            </a:r>
          </a:p>
          <a:p>
            <a:r>
              <a:rPr lang="nl-NL" dirty="0" smtClean="0"/>
              <a:t>0,58            =</a:t>
            </a:r>
            <a:endParaRPr lang="nl-NL" dirty="0"/>
          </a:p>
          <a:p>
            <a:endParaRPr lang="nl-NL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TextBox 6"/>
              <p:cNvSpPr txBox="1"/>
              <p:nvPr/>
            </p:nvSpPr>
            <p:spPr>
              <a:xfrm>
                <a:off x="4427984" y="1602532"/>
                <a:ext cx="242374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a:rPr lang="nl-NL" sz="2800" i="1" dirty="0">
                              <a:latin typeface="Cambria Math"/>
                            </a:rPr>
                            <m:t>7,258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 smtClean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 smtClean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−4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7" name="TextBox 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27984" y="1602532"/>
                <a:ext cx="2423740" cy="523220"/>
              </a:xfrm>
              <a:prstGeom prst="rect">
                <a:avLst/>
              </a:prstGeom>
              <a:blipFill rotWithShape="1">
                <a:blip r:embed="rId2"/>
                <a:stretch>
                  <a:fillRect t="-11628" r="-6784" b="-31395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4372492" y="2125752"/>
                <a:ext cx="2460610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9,52</m:t>
                          </m:r>
                          <m:r>
                            <m:rPr>
                              <m:nor/>
                            </m:rPr>
                            <a:rPr lang="en-US" sz="2800" b="0" i="0" dirty="0" smtClean="0">
                              <a:latin typeface="Cambria Math"/>
                            </a:rPr>
                            <m:t>   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−3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492" y="2125752"/>
                <a:ext cx="2460610" cy="52322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9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chemeClr val="bg1"/>
                </a:solidFill>
                <a:cs typeface="Arial" charset="0"/>
              </a:rPr>
              <a:t>Wetenschappelijk</a:t>
            </a:r>
            <a:endParaRPr lang="nl-NL" sz="1000" b="1" i="1" dirty="0">
              <a:solidFill>
                <a:schemeClr val="bg1"/>
              </a:solidFill>
              <a:cs typeface="Arial" charset="0"/>
            </a:endParaRPr>
          </a:p>
        </p:txBody>
      </p:sp>
      <p:pic>
        <p:nvPicPr>
          <p:cNvPr id="21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/>
              <p:cNvSpPr txBox="1"/>
              <p:nvPr/>
            </p:nvSpPr>
            <p:spPr>
              <a:xfrm>
                <a:off x="4141074" y="2779534"/>
                <a:ext cx="2879198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5,86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  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smtClean="0">
                              <a:latin typeface="Cambria Math"/>
                            </a:rPr>
                            <m:t>−5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2" name="TextBox 2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1074" y="2779534"/>
                <a:ext cx="2879198" cy="52322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xtBox 22"/>
              <p:cNvSpPr txBox="1"/>
              <p:nvPr/>
            </p:nvSpPr>
            <p:spPr>
              <a:xfrm>
                <a:off x="4355976" y="3325614"/>
                <a:ext cx="2497479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nl-NL" sz="2800" i="1" dirty="0" smtClean="0">
                              <a:latin typeface="Cambria Math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nl-NL" sz="2800" i="1" dirty="0" smtClean="0">
                              <a:latin typeface="Cambria Math"/>
                            </a:rPr>
                            <m:t>5,8</m:t>
                          </m:r>
                          <m:r>
                            <m:rPr>
                              <m:nor/>
                            </m:rPr>
                            <a:rPr lang="nl-NL" sz="2800" dirty="0"/>
                            <m:t> </m:t>
                          </m:r>
                          <m:r>
                            <a:rPr lang="en-US" sz="2800" b="0" i="1" dirty="0" smtClean="0">
                              <a:latin typeface="Cambria Math"/>
                            </a:rPr>
                            <m:t>     </m:t>
                          </m:r>
                          <m:r>
                            <a:rPr lang="nl-NL" sz="2800" i="1" dirty="0">
                              <a:latin typeface="Cambria Math"/>
                              <a:ea typeface="Cambria Math"/>
                            </a:rPr>
                            <m:t>×</m:t>
                          </m:r>
                          <m:r>
                            <a:rPr lang="nl-NL" sz="2800" i="1" dirty="0">
                              <a:latin typeface="Cambria Math"/>
                            </a:rPr>
                            <m:t>10</m:t>
                          </m:r>
                        </m:e>
                        <m:sup>
                          <m:r>
                            <a:rPr lang="nl-NL" sz="2800" i="1" dirty="0" smtClean="0">
                              <a:latin typeface="Cambria Math"/>
                            </a:rPr>
                            <m:t>−</m:t>
                          </m:r>
                          <m:r>
                            <a:rPr lang="nl-NL" sz="2800" i="1" smtClean="0">
                              <a:latin typeface="Cambria Math"/>
                            </a:rPr>
                            <m:t>1</m:t>
                          </m:r>
                        </m:sup>
                      </m:sSup>
                    </m:oMath>
                  </m:oMathPara>
                </a14:m>
                <a:endParaRPr lang="nl-NL" sz="2800" dirty="0"/>
              </a:p>
            </p:txBody>
          </p:sp>
        </mc:Choice>
        <mc:Fallback xmlns="">
          <p:sp>
            <p:nvSpPr>
              <p:cNvPr id="23" name="TextBox 2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55976" y="3325614"/>
                <a:ext cx="2497479" cy="52322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718963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22" grpId="0"/>
      <p:bldP spid="2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nl-NL" dirty="0" smtClean="0">
                <a:solidFill>
                  <a:schemeClr val="accent1">
                    <a:lumMod val="20000"/>
                    <a:lumOff val="80000"/>
                  </a:schemeClr>
                </a:solidFill>
              </a:rPr>
              <a:t>Waarom Wetenschappelijk</a:t>
            </a:r>
            <a:endParaRPr lang="nl-NL" dirty="0">
              <a:solidFill>
                <a:schemeClr val="accent1">
                  <a:lumMod val="20000"/>
                  <a:lumOff val="80000"/>
                </a:schemeClr>
              </a:solidFill>
            </a:endParaRPr>
          </a:p>
        </p:txBody>
      </p:sp>
      <p:pic>
        <p:nvPicPr>
          <p:cNvPr id="4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32" name="ShockwaveFlash1" r:id="rId2" imgW="7992591" imgH="5111581"/>
        </mc:Choice>
        <mc:Fallback>
          <p:control name="ShockwaveFlash1" r:id="rId2" imgW="7992591" imgH="5111581">
            <p:pic>
              <p:nvPicPr>
                <p:cNvPr id="0" name="ShockwaveFlash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611188" y="1196975"/>
                  <a:ext cx="7993062" cy="5111750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91240B29-F687-4F45-9708-019B960494DF}">
                    <a14:hiddenLine xmlns:a14="http://schemas.microsoft.com/office/drawing/2010/main" w="9525">
                      <a:noFill/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</p:pic>
          </p:control>
        </mc:Fallback>
      </mc:AlternateContent>
    </p:controls>
    <p:extLst>
      <p:ext uri="{BB962C8B-B14F-4D97-AF65-F5344CB8AC3E}">
        <p14:creationId xmlns:p14="http://schemas.microsoft.com/office/powerpoint/2010/main" val="2296969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De rekenmachine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nl-NL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260648"/>
            <a:ext cx="5760640" cy="60453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781" r="39844"/>
          <a:stretch>
            <a:fillRect/>
          </a:stretch>
        </p:blipFill>
        <p:spPr bwMode="auto">
          <a:xfrm>
            <a:off x="2071688" y="0"/>
            <a:ext cx="7072312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Rectangl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46297"/>
          <a:stretch>
            <a:fillRect/>
          </a:stretch>
        </p:blipFill>
        <p:spPr bwMode="auto">
          <a:xfrm>
            <a:off x="0" y="0"/>
            <a:ext cx="2071688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4"/>
          <p:cNvSpPr txBox="1">
            <a:spLocks noChangeArrowheads="1"/>
          </p:cNvSpPr>
          <p:nvPr/>
        </p:nvSpPr>
        <p:spPr bwMode="auto">
          <a:xfrm>
            <a:off x="0" y="-31750"/>
            <a:ext cx="9144000" cy="246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nl-NL" sz="1000" b="1" i="1" dirty="0" smtClean="0">
                <a:solidFill>
                  <a:srgbClr val="666699"/>
                </a:solidFill>
              </a:rPr>
              <a:t>WETENSCHAPPLIJK EN SIGNIFICANTIE</a:t>
            </a:r>
            <a:endParaRPr lang="nl-NL" sz="1000" b="1" i="1" dirty="0">
              <a:solidFill>
                <a:srgbClr val="6666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701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1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2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3_Digitale puntjes">
  <a:themeElements>
    <a:clrScheme name="Digitale puntjes 2">
      <a:dk1>
        <a:srgbClr val="5B5B89"/>
      </a:dk1>
      <a:lt1>
        <a:srgbClr val="FFFFFF"/>
      </a:lt1>
      <a:dk2>
        <a:srgbClr val="666699"/>
      </a:dk2>
      <a:lt2>
        <a:srgbClr val="DFDEF6"/>
      </a:lt2>
      <a:accent1>
        <a:srgbClr val="6666FF"/>
      </a:accent1>
      <a:accent2>
        <a:srgbClr val="52527C"/>
      </a:accent2>
      <a:accent3>
        <a:srgbClr val="B8B8CA"/>
      </a:accent3>
      <a:accent4>
        <a:srgbClr val="DADADA"/>
      </a:accent4>
      <a:accent5>
        <a:srgbClr val="B8B8FF"/>
      </a:accent5>
      <a:accent6>
        <a:srgbClr val="494970"/>
      </a:accent6>
      <a:hlink>
        <a:srgbClr val="9999FF"/>
      </a:hlink>
      <a:folHlink>
        <a:srgbClr val="CCCCFF"/>
      </a:folHlink>
    </a:clrScheme>
    <a:fontScheme name="Digitale puntje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gitale puntjes 1">
        <a:dk1>
          <a:srgbClr val="00008A"/>
        </a:dk1>
        <a:lt1>
          <a:srgbClr val="FFFFFF"/>
        </a:lt1>
        <a:dk2>
          <a:srgbClr val="000099"/>
        </a:dk2>
        <a:lt2>
          <a:srgbClr val="FFFFFF"/>
        </a:lt2>
        <a:accent1>
          <a:srgbClr val="0099FF"/>
        </a:accent1>
        <a:accent2>
          <a:srgbClr val="00007A"/>
        </a:accent2>
        <a:accent3>
          <a:srgbClr val="AAAACA"/>
        </a:accent3>
        <a:accent4>
          <a:srgbClr val="DADADA"/>
        </a:accent4>
        <a:accent5>
          <a:srgbClr val="AACAFF"/>
        </a:accent5>
        <a:accent6>
          <a:srgbClr val="00006E"/>
        </a:accent6>
        <a:hlink>
          <a:srgbClr val="EAEAEA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2">
        <a:dk1>
          <a:srgbClr val="5B5B89"/>
        </a:dk1>
        <a:lt1>
          <a:srgbClr val="FFFFFF"/>
        </a:lt1>
        <a:dk2>
          <a:srgbClr val="666699"/>
        </a:dk2>
        <a:lt2>
          <a:srgbClr val="DFDEF6"/>
        </a:lt2>
        <a:accent1>
          <a:srgbClr val="6666FF"/>
        </a:accent1>
        <a:accent2>
          <a:srgbClr val="52527C"/>
        </a:accent2>
        <a:accent3>
          <a:srgbClr val="B8B8CA"/>
        </a:accent3>
        <a:accent4>
          <a:srgbClr val="DADADA"/>
        </a:accent4>
        <a:accent5>
          <a:srgbClr val="B8B8FF"/>
        </a:accent5>
        <a:accent6>
          <a:srgbClr val="494970"/>
        </a:accent6>
        <a:hlink>
          <a:srgbClr val="9999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3">
        <a:dk1>
          <a:srgbClr val="700000"/>
        </a:dk1>
        <a:lt1>
          <a:srgbClr val="FFFFFF"/>
        </a:lt1>
        <a:dk2>
          <a:srgbClr val="800000"/>
        </a:dk2>
        <a:lt2>
          <a:srgbClr val="FFFFCC"/>
        </a:lt2>
        <a:accent1>
          <a:srgbClr val="BE7960"/>
        </a:accent1>
        <a:accent2>
          <a:srgbClr val="600000"/>
        </a:accent2>
        <a:accent3>
          <a:srgbClr val="C0AAAA"/>
        </a:accent3>
        <a:accent4>
          <a:srgbClr val="DADADA"/>
        </a:accent4>
        <a:accent5>
          <a:srgbClr val="DBBEB6"/>
        </a:accent5>
        <a:accent6>
          <a:srgbClr val="560000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4">
        <a:dk1>
          <a:srgbClr val="000000"/>
        </a:dk1>
        <a:lt1>
          <a:srgbClr val="FDEB9D"/>
        </a:lt1>
        <a:dk2>
          <a:srgbClr val="000000"/>
        </a:dk2>
        <a:lt2>
          <a:srgbClr val="E0CE82"/>
        </a:lt2>
        <a:accent1>
          <a:srgbClr val="EAEAEA"/>
        </a:accent1>
        <a:accent2>
          <a:srgbClr val="C2B476"/>
        </a:accent2>
        <a:accent3>
          <a:srgbClr val="FEF3CC"/>
        </a:accent3>
        <a:accent4>
          <a:srgbClr val="000000"/>
        </a:accent4>
        <a:accent5>
          <a:srgbClr val="F3F3F3"/>
        </a:accent5>
        <a:accent6>
          <a:srgbClr val="B0A36A"/>
        </a:accent6>
        <a:hlink>
          <a:srgbClr val="A47900"/>
        </a:hlink>
        <a:folHlink>
          <a:srgbClr val="8C8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5">
        <a:dk1>
          <a:srgbClr val="5B5E52"/>
        </a:dk1>
        <a:lt1>
          <a:srgbClr val="FFFFFF"/>
        </a:lt1>
        <a:dk2>
          <a:srgbClr val="686B5D"/>
        </a:dk2>
        <a:lt2>
          <a:srgbClr val="CCD5C7"/>
        </a:lt2>
        <a:accent1>
          <a:srgbClr val="809EA8"/>
        </a:accent1>
        <a:accent2>
          <a:srgbClr val="4F5147"/>
        </a:accent2>
        <a:accent3>
          <a:srgbClr val="B9BAB6"/>
        </a:accent3>
        <a:accent4>
          <a:srgbClr val="DADADA"/>
        </a:accent4>
        <a:accent5>
          <a:srgbClr val="C0CCD1"/>
        </a:accent5>
        <a:accent6>
          <a:srgbClr val="47493F"/>
        </a:accent6>
        <a:hlink>
          <a:srgbClr val="AAA854"/>
        </a:hlink>
        <a:folHlink>
          <a:srgbClr val="E1D09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6">
        <a:dk1>
          <a:srgbClr val="46532B"/>
        </a:dk1>
        <a:lt1>
          <a:srgbClr val="FFFFFF"/>
        </a:lt1>
        <a:dk2>
          <a:srgbClr val="4E5D31"/>
        </a:dk2>
        <a:lt2>
          <a:srgbClr val="FFFFCC"/>
        </a:lt2>
        <a:accent1>
          <a:srgbClr val="8F8C00"/>
        </a:accent1>
        <a:accent2>
          <a:srgbClr val="424F29"/>
        </a:accent2>
        <a:accent3>
          <a:srgbClr val="B2B6AD"/>
        </a:accent3>
        <a:accent4>
          <a:srgbClr val="DADADA"/>
        </a:accent4>
        <a:accent5>
          <a:srgbClr val="C6C5AA"/>
        </a:accent5>
        <a:accent6>
          <a:srgbClr val="3B4724"/>
        </a:accent6>
        <a:hlink>
          <a:srgbClr val="33CC33"/>
        </a:hlink>
        <a:folHlink>
          <a:srgbClr val="00A1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7">
        <a:dk1>
          <a:srgbClr val="007673"/>
        </a:dk1>
        <a:lt1>
          <a:srgbClr val="FFFFFF"/>
        </a:lt1>
        <a:dk2>
          <a:srgbClr val="008080"/>
        </a:dk2>
        <a:lt2>
          <a:srgbClr val="FFFF99"/>
        </a:lt2>
        <a:accent1>
          <a:srgbClr val="33CCCC"/>
        </a:accent1>
        <a:accent2>
          <a:srgbClr val="006462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005A58"/>
        </a:accent6>
        <a:hlink>
          <a:srgbClr val="FFCC00"/>
        </a:hlink>
        <a:folHlink>
          <a:srgbClr val="CC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gitale puntjes 8">
        <a:dk1>
          <a:srgbClr val="000000"/>
        </a:dk1>
        <a:lt1>
          <a:srgbClr val="E6F8F4"/>
        </a:lt1>
        <a:dk2>
          <a:srgbClr val="000000"/>
        </a:dk2>
        <a:lt2>
          <a:srgbClr val="C5DBD6"/>
        </a:lt2>
        <a:accent1>
          <a:srgbClr val="CCFF99"/>
        </a:accent1>
        <a:accent2>
          <a:srgbClr val="ACBAB7"/>
        </a:accent2>
        <a:accent3>
          <a:srgbClr val="F0FBF8"/>
        </a:accent3>
        <a:accent4>
          <a:srgbClr val="000000"/>
        </a:accent4>
        <a:accent5>
          <a:srgbClr val="E2FFCA"/>
        </a:accent5>
        <a:accent6>
          <a:srgbClr val="9BA8A6"/>
        </a:accent6>
        <a:hlink>
          <a:srgbClr val="008080"/>
        </a:hlink>
        <a:folHlink>
          <a:srgbClr val="00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gitale puntjes 9">
        <a:dk1>
          <a:srgbClr val="000000"/>
        </a:dk1>
        <a:lt1>
          <a:srgbClr val="EAEAEA"/>
        </a:lt1>
        <a:dk2>
          <a:srgbClr val="000000"/>
        </a:dk2>
        <a:lt2>
          <a:srgbClr val="D1D1D1"/>
        </a:lt2>
        <a:accent1>
          <a:srgbClr val="CCECFF"/>
        </a:accent1>
        <a:accent2>
          <a:srgbClr val="B2B2B2"/>
        </a:accent2>
        <a:accent3>
          <a:srgbClr val="F3F3F3"/>
        </a:accent3>
        <a:accent4>
          <a:srgbClr val="000000"/>
        </a:accent4>
        <a:accent5>
          <a:srgbClr val="E2F4FF"/>
        </a:accent5>
        <a:accent6>
          <a:srgbClr val="A1A1A1"/>
        </a:accent6>
        <a:hlink>
          <a:srgbClr val="7200E4"/>
        </a:hlink>
        <a:folHlink>
          <a:srgbClr val="0033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270</Words>
  <Application>Microsoft Office PowerPoint</Application>
  <PresentationFormat>Diavoorstelling (4:3)</PresentationFormat>
  <Paragraphs>80</Paragraphs>
  <Slides>11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5</vt:i4>
      </vt:variant>
      <vt:variant>
        <vt:lpstr>Diatitels</vt:lpstr>
      </vt:variant>
      <vt:variant>
        <vt:i4>11</vt:i4>
      </vt:variant>
    </vt:vector>
  </HeadingPairs>
  <TitlesOfParts>
    <vt:vector size="16" baseType="lpstr">
      <vt:lpstr>Office Theme</vt:lpstr>
      <vt:lpstr>Digitale puntjes</vt:lpstr>
      <vt:lpstr>1_Digitale puntjes</vt:lpstr>
      <vt:lpstr>2_Digitale puntjes</vt:lpstr>
      <vt:lpstr>3_Digitale puntjes</vt:lpstr>
      <vt:lpstr>Wetenschappelijk</vt:lpstr>
      <vt:lpstr>PowerPoint-presentatie</vt:lpstr>
      <vt:lpstr>PowerPoint-presentatie</vt:lpstr>
      <vt:lpstr>Voorbeeld</vt:lpstr>
      <vt:lpstr>Wetenschappelijk</vt:lpstr>
      <vt:lpstr>OEFENING</vt:lpstr>
      <vt:lpstr>OEFENING</vt:lpstr>
      <vt:lpstr>Waarom Wetenschappelijk</vt:lpstr>
      <vt:lpstr>De rekenmachine</vt:lpstr>
      <vt:lpstr>Wetenschappelijk invoeren</vt:lpstr>
      <vt:lpstr>Maak opgave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/</dc:title>
  <dc:creator>w.tomassen</dc:creator>
  <cp:lastModifiedBy>Wim Tomassen</cp:lastModifiedBy>
  <cp:revision>27</cp:revision>
  <dcterms:created xsi:type="dcterms:W3CDTF">2009-12-10T21:42:33Z</dcterms:created>
  <dcterms:modified xsi:type="dcterms:W3CDTF">2011-10-03T20:49:37Z</dcterms:modified>
</cp:coreProperties>
</file>