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67" r:id="rId7"/>
    <p:sldId id="260" r:id="rId8"/>
    <p:sldId id="268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316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52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46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9685B-1191-4BB9-BE9F-6EA0C554ECE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50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9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342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43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074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0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19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2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41000">
              <a:srgbClr xmlns:mc="http://schemas.openxmlformats.org/markup-compatibility/2006" xmlns:a14="http://schemas.microsoft.com/office/drawing/2010/main" val="0047FF" mc:Ignorable="">
                <a:lumMod val="6000"/>
              </a:srgbClr>
            </a:gs>
            <a:gs pos="74000">
              <a:srgbClr xmlns:mc="http://schemas.openxmlformats.org/markup-compatibility/2006" xmlns:a14="http://schemas.microsoft.com/office/drawing/2010/main" val="000082" mc:Ignorable="">
                <a:lumMod val="6000"/>
              </a:srgbClr>
            </a:gs>
            <a:gs pos="100000">
              <a:srgbClr xmlns:mc="http://schemas.openxmlformats.org/markup-compatibility/2006" xmlns:a14="http://schemas.microsoft.com/office/drawing/2010/main" val="0047FF" mc:Ignorable="">
                <a:lumMod val="14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5CB3-7E71-40C9-B41F-77D6008B224F}" type="datetimeFigureOut">
              <a:rPr lang="nl-NL" smtClean="0"/>
              <a:t>29-5-2010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CB40E-208E-4673-B682-2DB9EFF85AE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7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 snelheid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009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Groot en eenheden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480202"/>
              </p:ext>
            </p:extLst>
          </p:nvPr>
        </p:nvGraphicFramePr>
        <p:xfrm>
          <a:off x="428625" y="1285875"/>
          <a:ext cx="8358188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713"/>
                <a:gridCol w="710349"/>
                <a:gridCol w="2112624"/>
                <a:gridCol w="673438"/>
                <a:gridCol w="2000251"/>
                <a:gridCol w="785813"/>
              </a:tblGrid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Grootheid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nl-NL" sz="1800"/>
                    </a:p>
                  </a:txBody>
                  <a:tcPr marL="91439" marR="91439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Afgelegde</a:t>
                      </a:r>
                      <a:r>
                        <a:rPr lang="nl-NL" sz="1800" baseline="0" dirty="0" smtClean="0"/>
                        <a:t> weg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Meter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Kilometer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km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Snelheid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v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Meter/seconde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m/s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Kilometer/uur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Km/h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Tijd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t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seconde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s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uur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h</a:t>
                      </a:r>
                      <a:endParaRPr lang="nl-NL" sz="1800" dirty="0"/>
                    </a:p>
                  </a:txBody>
                  <a:tcPr marL="91439" marR="91439" marT="45700" marB="45700"/>
                </a:tc>
              </a:tr>
            </a:tbl>
          </a:graphicData>
        </a:graphic>
      </p:graphicFrame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5276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nl-NL" sz="2000" dirty="0" smtClean="0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982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Kilometer per uur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betekend 10 km/h?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de afgelegde weg 10 km is in één uur. 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42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Meter per seconde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betekend 10 m/s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de afgelegde weg is 10 m in één seconde.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betekend in:</a:t>
            </a:r>
          </a:p>
          <a:p>
            <a:pPr lvl="3"/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		  2 s 	 20 m</a:t>
            </a:r>
          </a:p>
          <a:p>
            <a:pPr lvl="3"/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     10 s        100 m</a:t>
            </a:r>
          </a:p>
          <a:p>
            <a:pPr lvl="3"/>
            <a:r>
              <a:rPr lang="nl-NL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     3600 s   36000 m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96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Kilometer per uur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Wat betekend 10 km/h?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de afgelegde weg is 10 km in één uur. 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is 10.000 m in één uur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Dat betekend 10.000 m in 3600 s</a:t>
            </a: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96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Van km/h naar m/s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571500" y="2786063"/>
            <a:ext cx="8143875" cy="5429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 km/h 	=      36000 m/h 		= 10 m/s</a:t>
            </a:r>
          </a:p>
          <a:p>
            <a:pPr>
              <a:buFont typeface="Wingdings" pitchFamily="2" charset="2"/>
              <a:buNone/>
              <a:defRPr/>
            </a:pP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285750" y="1571625"/>
            <a:ext cx="8501063" cy="8286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Pietje rijdt 36 km/h. Hoeveel m/s rijdt hij dan?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ijdelijke aanduiding voor tekst 2"/>
          <p:cNvSpPr txBox="1">
            <a:spLocks/>
          </p:cNvSpPr>
          <p:nvPr/>
        </p:nvSpPr>
        <p:spPr bwMode="auto">
          <a:xfrm>
            <a:off x="1979712" y="2060848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   x 1000</a:t>
            </a:r>
          </a:p>
        </p:txBody>
      </p:sp>
      <p:sp>
        <p:nvSpPr>
          <p:cNvPr id="11" name="Draaiende pijl 10"/>
          <p:cNvSpPr/>
          <p:nvPr/>
        </p:nvSpPr>
        <p:spPr>
          <a:xfrm>
            <a:off x="2000250" y="2428875"/>
            <a:ext cx="1491630" cy="857250"/>
          </a:xfrm>
          <a:prstGeom prst="circularArrow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tekst 2"/>
          <p:cNvSpPr txBox="1">
            <a:spLocks/>
          </p:cNvSpPr>
          <p:nvPr/>
        </p:nvSpPr>
        <p:spPr bwMode="auto">
          <a:xfrm>
            <a:off x="5148064" y="2045971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 : 3600</a:t>
            </a:r>
          </a:p>
        </p:txBody>
      </p:sp>
      <p:sp>
        <p:nvSpPr>
          <p:cNvPr id="13" name="Draaiende pijl 12"/>
          <p:cNvSpPr/>
          <p:nvPr/>
        </p:nvSpPr>
        <p:spPr>
          <a:xfrm>
            <a:off x="4860032" y="2428875"/>
            <a:ext cx="1728192" cy="857250"/>
          </a:xfrm>
          <a:prstGeom prst="circularArrow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2000249" y="3274695"/>
            <a:ext cx="4608041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3675389" y="3789040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 : </a:t>
            </a:r>
            <a:r>
              <a:rPr lang="nl-NL" sz="20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3,6</a:t>
            </a:r>
            <a:endParaRPr lang="nl-NL" sz="2000" kern="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  <a:latin typeface="+mn-lt"/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1578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 animBg="1"/>
      <p:bldP spid="5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Van m/s naar km/h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329613" cy="1042988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Klaasje rijdt 10 m/s. hoeveel km/h rijdt hij dan?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ijdelijke aanduiding voor tekst 2"/>
          <p:cNvSpPr txBox="1">
            <a:spLocks/>
          </p:cNvSpPr>
          <p:nvPr/>
        </p:nvSpPr>
        <p:spPr bwMode="auto">
          <a:xfrm>
            <a:off x="571500" y="2786063"/>
            <a:ext cx="81438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3200" kern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10 </a:t>
            </a:r>
            <a:r>
              <a:rPr lang="nl-NL" sz="32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m/s </a:t>
            </a:r>
            <a:r>
              <a:rPr lang="nl-NL" sz="3200" kern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	= 	36000 </a:t>
            </a:r>
            <a:r>
              <a:rPr lang="nl-NL" sz="32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m/h </a:t>
            </a:r>
            <a:r>
              <a:rPr lang="nl-NL" sz="32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200" kern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= 	36 </a:t>
            </a:r>
            <a:r>
              <a:rPr lang="nl-NL" sz="32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km/h</a:t>
            </a:r>
          </a:p>
        </p:txBody>
      </p:sp>
      <p:sp>
        <p:nvSpPr>
          <p:cNvPr id="7" name="Draaiende pijl 6"/>
          <p:cNvSpPr/>
          <p:nvPr/>
        </p:nvSpPr>
        <p:spPr>
          <a:xfrm>
            <a:off x="1502791" y="2471738"/>
            <a:ext cx="2033364" cy="857250"/>
          </a:xfrm>
          <a:prstGeom prst="circularArrow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Draaiende pijl 7"/>
          <p:cNvSpPr/>
          <p:nvPr/>
        </p:nvSpPr>
        <p:spPr>
          <a:xfrm>
            <a:off x="5057774" y="2428875"/>
            <a:ext cx="1314425" cy="857250"/>
          </a:xfrm>
          <a:prstGeom prst="circularArrow">
            <a:avLst/>
          </a:prstGeom>
          <a:solidFill>
            <a:srgbClr xmlns:mc="http://schemas.openxmlformats.org/markup-compatibility/2006" xmlns:a14="http://schemas.microsoft.com/office/drawing/2010/main" val="FFC000" mc:Ignorable="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ijdelijke aanduiding voor tekst 2"/>
          <p:cNvSpPr txBox="1">
            <a:spLocks/>
          </p:cNvSpPr>
          <p:nvPr/>
        </p:nvSpPr>
        <p:spPr bwMode="auto">
          <a:xfrm>
            <a:off x="4716016" y="2071687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   : 1000</a:t>
            </a:r>
          </a:p>
        </p:txBody>
      </p:sp>
      <p:sp>
        <p:nvSpPr>
          <p:cNvPr id="10" name="Tijdelijke aanduiding voor tekst 2"/>
          <p:cNvSpPr txBox="1">
            <a:spLocks/>
          </p:cNvSpPr>
          <p:nvPr/>
        </p:nvSpPr>
        <p:spPr bwMode="auto">
          <a:xfrm>
            <a:off x="1808807" y="2071686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   x 3600</a:t>
            </a:r>
          </a:p>
        </p:txBody>
      </p:sp>
      <p:sp>
        <p:nvSpPr>
          <p:cNvPr id="16" name="Curved Up Arrow 15"/>
          <p:cNvSpPr/>
          <p:nvPr/>
        </p:nvSpPr>
        <p:spPr>
          <a:xfrm>
            <a:off x="2000249" y="3274695"/>
            <a:ext cx="4608041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Tijdelijke aanduiding voor tekst 2"/>
          <p:cNvSpPr txBox="1">
            <a:spLocks/>
          </p:cNvSpPr>
          <p:nvPr/>
        </p:nvSpPr>
        <p:spPr bwMode="auto">
          <a:xfrm>
            <a:off x="3675389" y="3789040"/>
            <a:ext cx="2043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2000" kern="0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 </a:t>
            </a:r>
            <a:r>
              <a:rPr lang="nl-NL" sz="2000" kern="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x3,6</a:t>
            </a:r>
            <a:endParaRPr lang="nl-NL" sz="2000" kern="0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  <a:latin typeface="+mn-lt"/>
            </a:endParaRPr>
          </a:p>
        </p:txBody>
      </p:sp>
      <p:pic>
        <p:nvPicPr>
          <p:cNvPr id="1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02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4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Concluderend 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  <a:cs typeface="Arial" charset="0"/>
              </a:rPr>
              <a:t>Snelheid</a:t>
            </a:r>
            <a:endParaRPr lang="nl-NL" sz="1000" b="1" i="1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1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2195736" y="2786063"/>
            <a:ext cx="2501209" cy="542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10 m/s 	</a:t>
            </a:r>
            <a:r>
              <a:rPr lang="nl-NL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=</a:t>
            </a:r>
            <a:endParaRPr lang="nl-NL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3059832" y="3274695"/>
            <a:ext cx="2658670" cy="51434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ijdelijke aanduiding voor tekst 2"/>
          <p:cNvSpPr txBox="1">
            <a:spLocks/>
          </p:cNvSpPr>
          <p:nvPr/>
        </p:nvSpPr>
        <p:spPr bwMode="auto">
          <a:xfrm>
            <a:off x="251520" y="3834755"/>
            <a:ext cx="56435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32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 </a:t>
            </a:r>
            <a:r>
              <a:rPr lang="nl-NL" sz="32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Van m/s </a:t>
            </a:r>
            <a:r>
              <a:rPr lang="nl-NL" sz="32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naar </a:t>
            </a:r>
            <a:r>
              <a:rPr lang="nl-NL" sz="32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km/h   </a:t>
            </a:r>
            <a:r>
              <a:rPr lang="nl-NL" sz="3200" kern="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x </a:t>
            </a:r>
            <a:r>
              <a:rPr lang="nl-NL" sz="3200" kern="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3,6</a:t>
            </a:r>
            <a:endParaRPr lang="nl-NL" sz="3200" kern="0" dirty="0">
              <a:solidFill>
                <a:srgbClr xmlns:mc="http://schemas.openxmlformats.org/markup-compatibility/2006" xmlns:a14="http://schemas.microsoft.com/office/drawing/2010/main" val="FFFF0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63902" y="2689920"/>
            <a:ext cx="1824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36 km/h</a:t>
            </a:r>
            <a:endParaRPr lang="nl-NL" sz="32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Curved Up Arrow 20"/>
          <p:cNvSpPr/>
          <p:nvPr/>
        </p:nvSpPr>
        <p:spPr>
          <a:xfrm flipH="1" flipV="1">
            <a:off x="2987823" y="2043752"/>
            <a:ext cx="2637223" cy="6461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2" name="Tijdelijke aanduiding voor tekst 2"/>
          <p:cNvSpPr txBox="1">
            <a:spLocks/>
          </p:cNvSpPr>
          <p:nvPr/>
        </p:nvSpPr>
        <p:spPr bwMode="auto">
          <a:xfrm>
            <a:off x="323528" y="1500827"/>
            <a:ext cx="5495791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nl-NL" sz="3200" kern="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  </a:t>
            </a:r>
            <a:r>
              <a:rPr lang="nl-NL" sz="3200" kern="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Van km/h naar m/s   </a:t>
            </a:r>
            <a:r>
              <a:rPr lang="nl-NL" sz="3200" kern="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: </a:t>
            </a:r>
            <a:r>
              <a:rPr lang="nl-NL" sz="3200" kern="0" dirty="0" smtClean="0">
                <a:solidFill>
                  <a:srgbClr xmlns:mc="http://schemas.openxmlformats.org/markup-compatibility/2006" xmlns:a14="http://schemas.microsoft.com/office/drawing/2010/main" val="FFFF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  <a:latin typeface="+mn-lt"/>
              </a:rPr>
              <a:t>3,6</a:t>
            </a:r>
            <a:endParaRPr lang="nl-NL" sz="3200" kern="0" dirty="0">
              <a:solidFill>
                <a:srgbClr xmlns:mc="http://schemas.openxmlformats.org/markup-compatibility/2006" xmlns:a14="http://schemas.microsoft.com/office/drawing/2010/main" val="FFFF0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803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0" grpId="0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185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Factor snelheid</vt:lpstr>
      <vt:lpstr>Groot en eenheden</vt:lpstr>
      <vt:lpstr>Kilometer per uur</vt:lpstr>
      <vt:lpstr>Meter per seconde</vt:lpstr>
      <vt:lpstr>Kilometer per uur</vt:lpstr>
      <vt:lpstr>Van km/h naar m/s</vt:lpstr>
      <vt:lpstr>Van m/s naar km/h</vt:lpstr>
      <vt:lpstr>Concluderend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w.tomassen</dc:creator>
  <cp:lastModifiedBy>Tomassen</cp:lastModifiedBy>
  <cp:revision>9</cp:revision>
  <dcterms:created xsi:type="dcterms:W3CDTF">2009-12-10T21:01:21Z</dcterms:created>
  <dcterms:modified xsi:type="dcterms:W3CDTF">2010-05-29T10:22:25Z</dcterms:modified>
</cp:coreProperties>
</file>