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000099" mc:Ignorable=""/>
    <a:srgbClr xmlns:mc="http://schemas.openxmlformats.org/markup-compatibility/2006" xmlns:a14="http://schemas.microsoft.com/office/drawing/2010/main" val="000066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49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80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93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89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026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57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20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73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18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49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69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39999">
              <a:srgbClr xmlns:mc="http://schemas.openxmlformats.org/markup-compatibility/2006" xmlns:a14="http://schemas.microsoft.com/office/drawing/2010/main" val="002060" mc:Ignorable="">
                <a:lumMod val="12000"/>
              </a:srgbClr>
            </a:gs>
            <a:gs pos="70000">
              <a:srgbClr xmlns:mc="http://schemas.openxmlformats.org/markup-compatibility/2006" xmlns:a14="http://schemas.microsoft.com/office/drawing/2010/main" val="000066" mc:Ignorable="">
                <a:lumMod val="15000"/>
              </a:srgbClr>
            </a:gs>
            <a:gs pos="100000">
              <a:srgbClr xmlns:mc="http://schemas.openxmlformats.org/markup-compatibility/2006" xmlns:a14="http://schemas.microsoft.com/office/drawing/2010/main" val="000099" mc:Ignorable="">
                <a:lumMod val="39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B144-0FDA-4D7C-A26B-86E01AD7B8AB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AC6CC-F678-4D70-A5B6-3AD1A831099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13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Tijd omrekenen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931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Grootheden en eenheden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814732"/>
              </p:ext>
            </p:extLst>
          </p:nvPr>
        </p:nvGraphicFramePr>
        <p:xfrm>
          <a:off x="428625" y="1285875"/>
          <a:ext cx="8358188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713"/>
                <a:gridCol w="710349"/>
                <a:gridCol w="2112624"/>
                <a:gridCol w="673438"/>
                <a:gridCol w="2000251"/>
                <a:gridCol w="785813"/>
              </a:tblGrid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Grootheid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Afgelegde</a:t>
                      </a:r>
                      <a:r>
                        <a:rPr lang="nl-NL" sz="1800" baseline="0" dirty="0" smtClean="0"/>
                        <a:t> weg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Meter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Kilometer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km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Snelheid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Meter/seconde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m/s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Kilometer/uur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Km/h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Tijd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seconde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uur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h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</a:tbl>
          </a:graphicData>
        </a:graphic>
      </p:graphicFrame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5276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64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777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Van min naar uren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964704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63619" y="2348880"/>
            <a:ext cx="3650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 h = 60 min</a:t>
            </a:r>
            <a:endParaRPr lang="nl-NL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3223659" y="1844824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196235" y="3272210"/>
            <a:ext cx="208823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1311196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4371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525" y="3789040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14201" b="-329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42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895319" y="1612655"/>
            <a:ext cx="4152636" cy="367991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79513" y="1612655"/>
            <a:ext cx="4464496" cy="36885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9705"/>
            <a:ext cx="8229600" cy="108012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nl-NL" sz="3600" dirty="0">
                <a:solidFill>
                  <a:schemeClr val="accent1"/>
                </a:solidFill>
              </a:rPr>
              <a:t>Het getal achter de komma is </a:t>
            </a:r>
            <a:r>
              <a:rPr lang="nl-NL" sz="3600" dirty="0" smtClean="0">
                <a:solidFill>
                  <a:schemeClr val="accent1"/>
                </a:solidFill>
              </a:rPr>
              <a:t/>
            </a:r>
            <a:br>
              <a:rPr lang="nl-NL" sz="3600" dirty="0" smtClean="0">
                <a:solidFill>
                  <a:schemeClr val="accent1"/>
                </a:solidFill>
              </a:rPr>
            </a:br>
            <a:r>
              <a:rPr lang="nl-NL" sz="3600" dirty="0" smtClean="0">
                <a:solidFill>
                  <a:schemeClr val="accent1"/>
                </a:solidFill>
              </a:rPr>
              <a:t>een </a:t>
            </a:r>
            <a:r>
              <a:rPr lang="nl-NL" sz="3600" dirty="0">
                <a:solidFill>
                  <a:schemeClr val="accent1"/>
                </a:solidFill>
              </a:rPr>
              <a:t>gedeelte van één uur</a:t>
            </a:r>
            <a:r>
              <a:rPr lang="nl-NL" sz="2400" dirty="0" smtClean="0">
                <a:solidFill>
                  <a:schemeClr val="accent1"/>
                </a:solidFill>
              </a:rPr>
              <a:t>.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nl-NL" sz="18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endParaRPr lang="nl-NL" sz="2800" dirty="0"/>
          </a:p>
          <a:p>
            <a:pPr>
              <a:lnSpc>
                <a:spcPct val="80000"/>
              </a:lnSpc>
              <a:buNone/>
              <a:defRPr/>
            </a:pPr>
            <a:endParaRPr lang="nl-NL" dirty="0" smtClean="0"/>
          </a:p>
          <a:p>
            <a:endParaRPr lang="nl-NL" sz="2000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2420888"/>
            <a:ext cx="30668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h + 0,</a:t>
            </a:r>
            <a:r>
              <a:rPr lang="nl-NL" sz="40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6</a:t>
            </a:r>
            <a:r>
              <a:rPr lang="nl-NL" sz="4000" dirty="0"/>
              <a:t> </a:t>
            </a:r>
            <a:r>
              <a:rPr lang="nl-NL" sz="4000" dirty="0" smtClean="0"/>
              <a:t>h</a:t>
            </a:r>
            <a:endParaRPr lang="nl-NL" sz="4000" dirty="0"/>
          </a:p>
          <a:p>
            <a:endParaRPr lang="nl-NL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081154"/>
            <a:ext cx="4293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 + 0,</a:t>
            </a:r>
            <a:r>
              <a:rPr lang="nl-NL" sz="40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6</a:t>
            </a:r>
            <a:r>
              <a:rPr lang="nl-NL" sz="4000" dirty="0"/>
              <a:t> x 60 </a:t>
            </a:r>
            <a:r>
              <a:rPr lang="nl-NL" sz="4000" dirty="0" smtClean="0"/>
              <a:t>min</a:t>
            </a:r>
            <a:endParaRPr lang="nl-NL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3801234"/>
            <a:ext cx="27382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= 1h </a:t>
            </a:r>
            <a:r>
              <a:rPr lang="nl-NL" sz="40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36</a:t>
            </a:r>
            <a:r>
              <a:rPr lang="nl-NL" sz="4000" dirty="0"/>
              <a:t>min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16950" y="1612655"/>
            <a:ext cx="2954655" cy="880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endParaRPr lang="nl-NL" sz="3200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1,</a:t>
            </a:r>
            <a:r>
              <a:rPr lang="nl-NL" sz="32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62</a:t>
            </a:r>
            <a:r>
              <a:rPr lang="nl-NL" sz="320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</a:rPr>
              <a:t> </a:t>
            </a:r>
            <a:r>
              <a:rPr lang="nl-NL" sz="3200" dirty="0"/>
              <a:t>h 	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6950" y="2594867"/>
            <a:ext cx="3680816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 smtClean="0"/>
              <a:t>= 1 </a:t>
            </a:r>
            <a:r>
              <a:rPr lang="nl-NL" sz="3200" dirty="0"/>
              <a:t>h 0,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62</a:t>
            </a:r>
            <a:r>
              <a:rPr lang="nl-NL" sz="3200" dirty="0"/>
              <a:t> x 60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4916950" y="3249508"/>
            <a:ext cx="279275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nl-NL" sz="3200" dirty="0"/>
              <a:t>= 1 h 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37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FFFF00" mc:Ignorable=""/>
                </a:solidFill>
              </a:rPr>
              <a:t>,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92D050" mc:Ignorable=""/>
                </a:solidFill>
              </a:rPr>
              <a:t>2</a:t>
            </a:r>
            <a:r>
              <a:rPr lang="nl-NL" sz="3200" dirty="0"/>
              <a:t> </a:t>
            </a:r>
            <a:r>
              <a:rPr lang="nl-NL" sz="3200" dirty="0" smtClean="0"/>
              <a:t>min</a:t>
            </a:r>
            <a:endParaRPr lang="nl-NL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5319" y="4052033"/>
            <a:ext cx="4136069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 1h  </a:t>
            </a:r>
            <a:r>
              <a:rPr lang="nl-NL" sz="3200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37</a:t>
            </a:r>
            <a:r>
              <a:rPr lang="nl-NL" sz="3200" dirty="0" smtClean="0"/>
              <a:t> min  0,</a:t>
            </a:r>
            <a:r>
              <a:rPr lang="nl-NL" sz="3200" dirty="0" smtClean="0">
                <a:solidFill>
                  <a:srgbClr xmlns:mc="http://schemas.openxmlformats.org/markup-compatibility/2006" xmlns:a14="http://schemas.microsoft.com/office/drawing/2010/main" val="92D050" mc:Ignorable=""/>
                </a:solidFill>
              </a:rPr>
              <a:t>2</a:t>
            </a:r>
            <a:r>
              <a:rPr lang="nl-NL" sz="3200" dirty="0" smtClean="0"/>
              <a:t> </a:t>
            </a:r>
            <a:r>
              <a:rPr lang="nl-NL" sz="3200" dirty="0"/>
              <a:t>x </a:t>
            </a:r>
            <a:r>
              <a:rPr lang="nl-NL" sz="3200" dirty="0" smtClean="0"/>
              <a:t>60</a:t>
            </a:r>
            <a:endParaRPr lang="nl-NL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4940953" y="4806285"/>
            <a:ext cx="3658374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nl-NL" sz="3200" dirty="0" smtClean="0"/>
              <a:t>=1 </a:t>
            </a:r>
            <a:r>
              <a:rPr lang="nl-NL" sz="3200" dirty="0"/>
              <a:t>h 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37</a:t>
            </a:r>
            <a:r>
              <a:rPr lang="nl-NL" sz="3200" dirty="0"/>
              <a:t> min </a:t>
            </a:r>
            <a:r>
              <a:rPr lang="nl-NL" sz="3200" dirty="0">
                <a:solidFill>
                  <a:srgbClr xmlns:mc="http://schemas.openxmlformats.org/markup-compatibility/2006" xmlns:a14="http://schemas.microsoft.com/office/drawing/2010/main" val="92D050" mc:Ignorable=""/>
                </a:solidFill>
              </a:rPr>
              <a:t>12</a:t>
            </a:r>
            <a:r>
              <a:rPr lang="nl-NL" sz="3200" dirty="0"/>
              <a:t> </a:t>
            </a:r>
            <a:r>
              <a:rPr lang="nl-NL" sz="3200" dirty="0" smtClean="0"/>
              <a:t>sec</a:t>
            </a:r>
            <a:endParaRPr lang="nl-NL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68730" y="1886981"/>
            <a:ext cx="1217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1,</a:t>
            </a:r>
            <a:r>
              <a:rPr lang="nl-NL" sz="4000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6</a:t>
            </a:r>
            <a:r>
              <a:rPr lang="nl-NL" sz="4000" dirty="0"/>
              <a:t> </a:t>
            </a:r>
            <a:r>
              <a:rPr lang="nl-NL" sz="4000" dirty="0" smtClean="0"/>
              <a:t>h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2375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Van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 naar min en 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uren</a:t>
            </a: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15616" y="2637596"/>
            <a:ext cx="4152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 h = 60 min =</a:t>
            </a:r>
            <a:endParaRPr lang="nl-NL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>
            <a:off x="1475656" y="2133540"/>
            <a:ext cx="1944437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 rot="10800000">
            <a:off x="1448232" y="3560926"/>
            <a:ext cx="1971861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1599912"/>
                <a:ext cx="101784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9302" r="-14970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522" y="4077756"/>
                <a:ext cx="102906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14793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652120" y="2681014"/>
            <a:ext cx="2359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60 x </a:t>
            </a:r>
            <a:r>
              <a:rPr lang="nl-NL" sz="4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60 s</a:t>
            </a:r>
            <a:endParaRPr lang="nl-NL" sz="48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02334" y="2681014"/>
            <a:ext cx="2016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3600 s</a:t>
            </a:r>
            <a:endParaRPr lang="nl-NL" sz="5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Curved Down Arrow 19"/>
          <p:cNvSpPr/>
          <p:nvPr/>
        </p:nvSpPr>
        <p:spPr>
          <a:xfrm>
            <a:off x="3491880" y="2133540"/>
            <a:ext cx="309634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599912"/>
                <a:ext cx="101784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9302" r="-14970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rved Down Arrow 21"/>
          <p:cNvSpPr/>
          <p:nvPr/>
        </p:nvSpPr>
        <p:spPr>
          <a:xfrm rot="10800000">
            <a:off x="3452120" y="3560927"/>
            <a:ext cx="3136103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÷60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196" y="4066337"/>
                <a:ext cx="102906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4793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Curved Down Arrow 23"/>
          <p:cNvSpPr/>
          <p:nvPr/>
        </p:nvSpPr>
        <p:spPr>
          <a:xfrm rot="10800000">
            <a:off x="1436800" y="3677052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÷3600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27" y="4481214"/>
                <a:ext cx="2659277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urved Down Arrow 25"/>
          <p:cNvSpPr/>
          <p:nvPr/>
        </p:nvSpPr>
        <p:spPr>
          <a:xfrm>
            <a:off x="1448231" y="1731459"/>
            <a:ext cx="5095630" cy="804162"/>
          </a:xfrm>
          <a:prstGeom prst="curved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×3600</m:t>
                      </m:r>
                    </m:oMath>
                  </m:oMathPara>
                </a14:m>
                <a:endParaRPr lang="nl-NL" sz="28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613" y="1229004"/>
                <a:ext cx="1415387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588" r="-10345" b="-329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/>
      <p:bldP spid="16" grpId="1"/>
      <p:bldP spid="17" grpId="0"/>
      <p:bldP spid="17" grpId="1"/>
      <p:bldP spid="3" grpId="0"/>
      <p:bldP spid="19" grpId="0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/>
      <p:bldP spid="23" grpId="1"/>
      <p:bldP spid="24" grpId="0" animBg="1"/>
      <p:bldP spid="25" grpId="0"/>
      <p:bldP spid="26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seconden  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x60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min    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x60    uur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seconden  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:60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min    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:60    uur</a:t>
            </a:r>
          </a:p>
          <a:p>
            <a:pPr marL="0" indent="0" algn="ctr">
              <a:buNone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</a:rPr>
              <a:t>3600s = 60 min = 1h</a:t>
            </a:r>
            <a:endParaRPr lang="nl-NL" dirty="0">
              <a:solidFill>
                <a:srgbClr xmlns:mc="http://schemas.openxmlformats.org/markup-compatibility/2006" xmlns:a14="http://schemas.microsoft.com/office/drawing/2010/main" val="FFFF00" mc:Ignorable=""/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1880" y="213285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652120" y="2132856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643736" y="3356992"/>
            <a:ext cx="10164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491880" y="3356992"/>
            <a:ext cx="10164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  <a:cs typeface="Arial" charset="0"/>
              </a:rPr>
              <a:t>T</a:t>
            </a:r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ijd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149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Tijd omrekenen</vt:lpstr>
      <vt:lpstr>Grootheden en eenheden</vt:lpstr>
      <vt:lpstr>Van min naar uren</vt:lpstr>
      <vt:lpstr>PowerPoint Presentation</vt:lpstr>
      <vt:lpstr>Van s naar min en uren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</dc:title>
  <dc:creator>w.tomassen</dc:creator>
  <cp:lastModifiedBy>Tomassen</cp:lastModifiedBy>
  <cp:revision>10</cp:revision>
  <dcterms:created xsi:type="dcterms:W3CDTF">2009-12-10T21:23:40Z</dcterms:created>
  <dcterms:modified xsi:type="dcterms:W3CDTF">2010-05-29T10:23:49Z</dcterms:modified>
</cp:coreProperties>
</file>