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87" r:id="rId2"/>
    <p:sldId id="256" r:id="rId3"/>
    <p:sldId id="297" r:id="rId4"/>
    <p:sldId id="302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69817-097D-42D6-9365-A80DAFC62874}" type="datetimeFigureOut">
              <a:rPr lang="nl-NL" smtClean="0"/>
              <a:t>1-2-2012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62E27-B6F6-4BE6-B8F1-038F3C5E4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44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Les idee:</a:t>
            </a:r>
          </a:p>
          <a:p>
            <a:r>
              <a:rPr lang="nl-NL" dirty="0" smtClean="0"/>
              <a:t>Neem een lege</a:t>
            </a:r>
            <a:r>
              <a:rPr lang="nl-NL" baseline="0" dirty="0" smtClean="0"/>
              <a:t> frisdrank fles. Knijp erin om vervorming te demonstreren, sla hem van tafel om snelheids verandering te demonstreren, laat hem rollen en tik er tegen om richtings </a:t>
            </a:r>
            <a:r>
              <a:rPr lang="nl-NL" baseline="0" dirty="0" err="1" smtClean="0"/>
              <a:t>veranding</a:t>
            </a:r>
            <a:r>
              <a:rPr lang="nl-NL" baseline="0" dirty="0" smtClean="0"/>
              <a:t> te demonstreren en zet hem op tafel om op normaal kracht te demonstreren.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C794A0-436D-4CBC-AF91-B7747E5FFBAB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860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6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7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22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9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5" y="332656"/>
            <a:ext cx="8928992" cy="360040"/>
          </a:xfrm>
          <a:prstGeom prst="rect">
            <a:avLst/>
          </a:prstGeom>
        </p:spPr>
        <p:txBody>
          <a:bodyPr/>
          <a:lstStyle>
            <a:lvl1pPr algn="ctr">
              <a:defRPr sz="1800" b="1" u="sng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0762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38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23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4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4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6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8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53000">
              <a:schemeClr val="accent5">
                <a:lumMod val="17000"/>
              </a:schemeClr>
            </a:gs>
            <a:gs pos="100000">
              <a:schemeClr val="accent5">
                <a:lumMod val="32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7F6B97-E17E-4DDC-BE67-B139EB17B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http://www.youtube.com/watch?v=mRyshsSNJaM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Krachten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536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kan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je: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19145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Wat een </a:t>
            </a:r>
            <a:r>
              <a:rPr lang="nl-NL" dirty="0"/>
              <a:t>kracht </a:t>
            </a:r>
            <a:r>
              <a:rPr lang="nl-NL" dirty="0" smtClean="0"/>
              <a:t>is</a:t>
            </a:r>
            <a:r>
              <a:rPr lang="nl-NL" dirty="0" smtClean="0"/>
              <a:t>.</a:t>
            </a:r>
          </a:p>
          <a:p>
            <a:pPr>
              <a:defRPr/>
            </a:pPr>
            <a:r>
              <a:rPr lang="nl-NL" dirty="0" smtClean="0"/>
              <a:t>Wat de gevolgen van </a:t>
            </a:r>
            <a:r>
              <a:rPr lang="nl-NL" smtClean="0"/>
              <a:t>een kracht.</a:t>
            </a:r>
            <a:endParaRPr lang="nl-NL" dirty="0" smtClean="0"/>
          </a:p>
          <a:p>
            <a:pPr>
              <a:defRPr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403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7.2 Krachten hebben een naam.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Kracht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Zien of niet zien.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609600" y="1752601"/>
            <a:ext cx="8229600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 kracht kan je niet zien.</a:t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gevolgen van een kracht zijn te</a:t>
            </a:r>
          </a:p>
          <a:p>
            <a:pPr marL="914400" lvl="1" indent="-4572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zien, </a:t>
            </a:r>
          </a:p>
          <a:p>
            <a:pPr marL="914400" lvl="1" indent="-4572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Horen</a:t>
            </a:r>
          </a:p>
          <a:p>
            <a:pPr marL="914400" lvl="1" indent="-4572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voelen.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Kracht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2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heesesteakswithbarkley.files.wordpress.com/2010/10/carlosru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"/>
          <a:stretch/>
        </p:blipFill>
        <p:spPr bwMode="auto">
          <a:xfrm>
            <a:off x="107504" y="4263025"/>
            <a:ext cx="2178496" cy="228600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Kracht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07504" y="692696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 zichtbaar, te herkennen aan </a:t>
            </a:r>
            <a:r>
              <a:rPr lang="nl-NL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vier effecten</a:t>
            </a:r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2286000" y="1715668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verandering van snelheid.</a:t>
            </a:r>
            <a:endParaRPr lang="nl-NL" sz="2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Rechthoek 34"/>
          <p:cNvSpPr/>
          <p:nvPr/>
        </p:nvSpPr>
        <p:spPr>
          <a:xfrm>
            <a:off x="6890152" y="1715667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verandering van vorm.</a:t>
            </a:r>
            <a:endParaRPr lang="nl-NL" sz="2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Rechthoek 35"/>
          <p:cNvSpPr/>
          <p:nvPr/>
        </p:nvSpPr>
        <p:spPr>
          <a:xfrm>
            <a:off x="2303056" y="4263025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verandering van richting.</a:t>
            </a:r>
            <a:endParaRPr lang="nl-NL" sz="2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6885092" y="4263024"/>
            <a:ext cx="2286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houd een voorwerp op zijn plek.</a:t>
            </a:r>
            <a:endParaRPr lang="nl-NL" sz="2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9" name="Picture 7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8908" y="1715668"/>
            <a:ext cx="2177092" cy="22860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8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90944" y="1715668"/>
            <a:ext cx="2195552" cy="22849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Rechte verbindingslijn 4"/>
          <p:cNvCxnSpPr/>
          <p:nvPr/>
        </p:nvCxnSpPr>
        <p:spPr>
          <a:xfrm>
            <a:off x="0" y="1062028"/>
            <a:ext cx="91440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fgeronde rechthoek 22"/>
          <p:cNvSpPr/>
          <p:nvPr/>
        </p:nvSpPr>
        <p:spPr>
          <a:xfrm>
            <a:off x="107504" y="332656"/>
            <a:ext cx="216024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4" name="Afgeronde rechthoek 23"/>
          <p:cNvSpPr/>
          <p:nvPr/>
        </p:nvSpPr>
        <p:spPr>
          <a:xfrm>
            <a:off x="12341" y="-1035496"/>
            <a:ext cx="9144000" cy="1008112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r>
              <a:rPr lang="nl-NL" sz="1400" dirty="0" smtClean="0">
                <a:solidFill>
                  <a:schemeClr val="tx2">
                    <a:lumMod val="25000"/>
                  </a:schemeClr>
                </a:solidFill>
              </a:rPr>
              <a:t>Kracht </a:t>
            </a:r>
            <a:r>
              <a:rPr lang="nl-NL" sz="1400" dirty="0">
                <a:solidFill>
                  <a:schemeClr val="tx2">
                    <a:lumMod val="25000"/>
                  </a:schemeClr>
                </a:solidFill>
              </a:rPr>
              <a:t>is de benaming voor die verschijnselen die een verandering in vorm, snelheid en/of richting bij voorwerpen teweegbrengen of voorwerpen op hun plek houden.</a:t>
            </a:r>
          </a:p>
        </p:txBody>
      </p:sp>
      <p:sp>
        <p:nvSpPr>
          <p:cNvPr id="26" name="Afgeronde rechthoek 25"/>
          <p:cNvSpPr/>
          <p:nvPr/>
        </p:nvSpPr>
        <p:spPr>
          <a:xfrm>
            <a:off x="3328074" y="2752960"/>
            <a:ext cx="201852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8" name="Afgeronde rechthoek 27"/>
          <p:cNvSpPr/>
          <p:nvPr/>
        </p:nvSpPr>
        <p:spPr>
          <a:xfrm>
            <a:off x="-2844824" y="2350467"/>
            <a:ext cx="2808312" cy="1438573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De pitcher gooi de bal vanuit stilstand met een stevige kracht naar de slagman. De kracht die hij zet geeft de bal een behoorlijke snelheid.</a:t>
            </a:r>
          </a:p>
          <a:p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Wereldrecord: 162 km/h</a:t>
            </a:r>
          </a:p>
        </p:txBody>
      </p:sp>
      <p:sp>
        <p:nvSpPr>
          <p:cNvPr id="29" name="Afgeronde rechthoek 28"/>
          <p:cNvSpPr/>
          <p:nvPr/>
        </p:nvSpPr>
        <p:spPr>
          <a:xfrm>
            <a:off x="3318755" y="5389560"/>
            <a:ext cx="201852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-2871728" y="4869160"/>
            <a:ext cx="2808312" cy="767239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De slagman zet veel kracht als hij de bal slaat. Deze kracht geeft de bal een andere richting.</a:t>
            </a:r>
          </a:p>
        </p:txBody>
      </p:sp>
      <p:sp>
        <p:nvSpPr>
          <p:cNvPr id="31" name="Afgeronde rechthoek 30"/>
          <p:cNvSpPr/>
          <p:nvPr/>
        </p:nvSpPr>
        <p:spPr>
          <a:xfrm>
            <a:off x="7932226" y="2752960"/>
            <a:ext cx="201852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2" name="Afgeronde rechthoek 31"/>
          <p:cNvSpPr/>
          <p:nvPr/>
        </p:nvSpPr>
        <p:spPr>
          <a:xfrm>
            <a:off x="9159136" y="2390845"/>
            <a:ext cx="2808312" cy="1662351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Op het moment dat de bal de honkbal knuppel raakt veranderd de vorm van de bal. Dit is goed te zien in </a:t>
            </a:r>
            <a:r>
              <a:rPr lang="nl-NL" sz="1400" dirty="0" err="1">
                <a:solidFill>
                  <a:schemeClr val="accent1">
                    <a:lumMod val="50000"/>
                  </a:schemeClr>
                </a:solidFill>
                <a:hlinkClick r:id="rId5"/>
              </a:rPr>
              <a:t>slowmotion</a:t>
            </a:r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. Dit komt door de kracht die de honkbalknuppel uitoefent op de bal.</a:t>
            </a:r>
          </a:p>
        </p:txBody>
      </p:sp>
      <p:sp>
        <p:nvSpPr>
          <p:cNvPr id="33" name="Afgeronde rechthoek 32"/>
          <p:cNvSpPr/>
          <p:nvPr/>
        </p:nvSpPr>
        <p:spPr>
          <a:xfrm>
            <a:off x="7949242" y="5389561"/>
            <a:ext cx="201852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Afgeronde rechthoek 37"/>
          <p:cNvSpPr/>
          <p:nvPr/>
        </p:nvSpPr>
        <p:spPr>
          <a:xfrm>
            <a:off x="9176152" y="4942755"/>
            <a:ext cx="2808312" cy="1662351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nl-NL" sz="1400" dirty="0" smtClean="0">
                <a:solidFill>
                  <a:schemeClr val="accent1">
                    <a:lumMod val="50000"/>
                  </a:schemeClr>
                </a:solidFill>
              </a:rPr>
              <a:t>Op een voorwerp dat ligt of hangt werken twee krachten.</a:t>
            </a:r>
          </a:p>
          <a:p>
            <a:r>
              <a:rPr lang="nl-NL" sz="1400" dirty="0" smtClean="0">
                <a:solidFill>
                  <a:schemeClr val="accent1">
                    <a:lumMod val="50000"/>
                  </a:schemeClr>
                </a:solidFill>
              </a:rPr>
              <a:t>De aarde trek het voorwerp naar beneden en een ander kracht omhoog. Zijn deze twee krachten even groot dan staat het voorwerp stil.</a:t>
            </a:r>
            <a:endParaRPr lang="nl-NL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66219" y="4343848"/>
            <a:ext cx="2218874" cy="1479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9057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81481E-6 L 0.53143 -0.00024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0.53438 -0.00324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31667 -0.00602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33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-0.3184 -0.00023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2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4" grpId="2" animBg="1"/>
      <p:bldP spid="28" grpId="0" animBg="1"/>
      <p:bldP spid="28" grpId="1" animBg="1"/>
      <p:bldP spid="28" grpId="2" animBg="1"/>
      <p:bldP spid="30" grpId="0" animBg="1"/>
      <p:bldP spid="30" grpId="1" animBg="1"/>
      <p:bldP spid="30" grpId="2" animBg="1"/>
      <p:bldP spid="32" grpId="0" animBg="1"/>
      <p:bldP spid="32" grpId="1" animBg="1"/>
      <p:bldP spid="32" grpId="2" animBg="1"/>
      <p:bldP spid="38" grpId="0" animBg="1"/>
      <p:bldP spid="38" grpId="1" animBg="1"/>
      <p:bldP spid="38" grpId="2" animBg="1"/>
    </p:bld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2359</TotalTime>
  <Words>280</Words>
  <Application>Microsoft Office PowerPoint</Application>
  <PresentationFormat>Diavoorstelling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Digitale puntjes</vt:lpstr>
      <vt:lpstr>PowerPoint-presentatie</vt:lpstr>
      <vt:lpstr>7.2 Krachten hebben een naam.</vt:lpstr>
      <vt:lpstr>PowerPoint-presentatie</vt:lpstr>
      <vt:lpstr>Kracht</vt:lpstr>
    </vt:vector>
  </TitlesOfParts>
  <Company>Tomcom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86</cp:revision>
  <dcterms:created xsi:type="dcterms:W3CDTF">2005-11-15T21:15:39Z</dcterms:created>
  <dcterms:modified xsi:type="dcterms:W3CDTF">2012-02-01T20:42:13Z</dcterms:modified>
</cp:coreProperties>
</file>