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9"/>
  </p:notesMasterIdLst>
  <p:sldIdLst>
    <p:sldId id="287" r:id="rId2"/>
    <p:sldId id="303" r:id="rId3"/>
    <p:sldId id="304" r:id="rId4"/>
    <p:sldId id="307" r:id="rId5"/>
    <p:sldId id="306" r:id="rId6"/>
    <p:sldId id="308" r:id="rId7"/>
    <p:sldId id="305" r:id="rId8"/>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D7FCC4"/>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83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F69817-097D-42D6-9365-A80DAFC62874}" type="datetimeFigureOut">
              <a:rPr lang="nl-NL" smtClean="0"/>
              <a:t>17-3-2013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462E27-B6F6-4BE6-B8F1-038F3C5E40A5}" type="slidenum">
              <a:rPr lang="nl-NL" smtClean="0"/>
              <a:t>‹nr.›</a:t>
            </a:fld>
            <a:endParaRPr lang="nl-NL"/>
          </a:p>
        </p:txBody>
      </p:sp>
    </p:spTree>
    <p:extLst>
      <p:ext uri="{BB962C8B-B14F-4D97-AF65-F5344CB8AC3E}">
        <p14:creationId xmlns:p14="http://schemas.microsoft.com/office/powerpoint/2010/main" val="3290449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0475D54-43BC-4C38-8312-4C602AA8C83E}" type="slidenum">
              <a:rPr lang="nl-NL" smtClean="0"/>
              <a:pPr eaLnBrk="1" hangingPunct="1"/>
              <a:t>2</a:t>
            </a:fld>
            <a:endParaRPr lang="nl-NL" smtClean="0"/>
          </a:p>
        </p:txBody>
      </p:sp>
    </p:spTree>
    <p:extLst>
      <p:ext uri="{BB962C8B-B14F-4D97-AF65-F5344CB8AC3E}">
        <p14:creationId xmlns:p14="http://schemas.microsoft.com/office/powerpoint/2010/main" val="2757267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0475D54-43BC-4C38-8312-4C602AA8C83E}" type="slidenum">
              <a:rPr lang="nl-NL" smtClean="0"/>
              <a:pPr eaLnBrk="1" hangingPunct="1"/>
              <a:t>3</a:t>
            </a:fld>
            <a:endParaRPr lang="nl-NL" smtClean="0"/>
          </a:p>
        </p:txBody>
      </p:sp>
    </p:spTree>
    <p:extLst>
      <p:ext uri="{BB962C8B-B14F-4D97-AF65-F5344CB8AC3E}">
        <p14:creationId xmlns:p14="http://schemas.microsoft.com/office/powerpoint/2010/main" val="2850655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0475D54-43BC-4C38-8312-4C602AA8C83E}" type="slidenum">
              <a:rPr lang="nl-NL" smtClean="0"/>
              <a:pPr eaLnBrk="1" hangingPunct="1"/>
              <a:t>4</a:t>
            </a:fld>
            <a:endParaRPr lang="nl-NL" smtClean="0"/>
          </a:p>
        </p:txBody>
      </p:sp>
    </p:spTree>
    <p:extLst>
      <p:ext uri="{BB962C8B-B14F-4D97-AF65-F5344CB8AC3E}">
        <p14:creationId xmlns:p14="http://schemas.microsoft.com/office/powerpoint/2010/main" val="33694028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0475D54-43BC-4C38-8312-4C602AA8C83E}" type="slidenum">
              <a:rPr lang="nl-NL" smtClean="0"/>
              <a:pPr eaLnBrk="1" hangingPunct="1"/>
              <a:t>5</a:t>
            </a:fld>
            <a:endParaRPr lang="nl-NL" smtClean="0"/>
          </a:p>
        </p:txBody>
      </p:sp>
    </p:spTree>
    <p:extLst>
      <p:ext uri="{BB962C8B-B14F-4D97-AF65-F5344CB8AC3E}">
        <p14:creationId xmlns:p14="http://schemas.microsoft.com/office/powerpoint/2010/main" val="2987258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0475D54-43BC-4C38-8312-4C602AA8C83E}" type="slidenum">
              <a:rPr lang="nl-NL" smtClean="0"/>
              <a:pPr eaLnBrk="1" hangingPunct="1"/>
              <a:t>6</a:t>
            </a:fld>
            <a:endParaRPr lang="nl-NL" smtClean="0"/>
          </a:p>
        </p:txBody>
      </p:sp>
    </p:spTree>
    <p:extLst>
      <p:ext uri="{BB962C8B-B14F-4D97-AF65-F5344CB8AC3E}">
        <p14:creationId xmlns:p14="http://schemas.microsoft.com/office/powerpoint/2010/main" val="2718512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4" name="Group 2"/>
          <p:cNvGrpSpPr>
            <a:grpSpLocks/>
          </p:cNvGrpSpPr>
          <p:nvPr/>
        </p:nvGrpSpPr>
        <p:grpSpPr bwMode="auto">
          <a:xfrm>
            <a:off x="-498475" y="1311275"/>
            <a:ext cx="10429875" cy="5908675"/>
            <a:chOff x="-313" y="824"/>
            <a:chExt cx="6570" cy="3722"/>
          </a:xfrm>
        </p:grpSpPr>
        <p:sp>
          <p:nvSpPr>
            <p:cNvPr id="5"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p>
          </p:txBody>
        </p:sp>
        <p:sp>
          <p:nvSpPr>
            <p:cNvPr id="6"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p>
          </p:txBody>
        </p:sp>
        <p:sp>
          <p:nvSpPr>
            <p:cNvPr id="7"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p>
          </p:txBody>
        </p:sp>
        <p:sp>
          <p:nvSpPr>
            <p:cNvPr id="8"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p>
          </p:txBody>
        </p:sp>
        <p:sp>
          <p:nvSpPr>
            <p:cNvPr id="9"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p>
          </p:txBody>
        </p:sp>
        <p:sp>
          <p:nvSpPr>
            <p:cNvPr id="10"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p>
          </p:txBody>
        </p:sp>
        <p:sp>
          <p:nvSpPr>
            <p:cNvPr id="11"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p>
          </p:txBody>
        </p:sp>
        <p:sp>
          <p:nvSpPr>
            <p:cNvPr id="12"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a:defRPr/>
              </a:pPr>
              <a:endParaRPr lang="nl-NL"/>
            </a:p>
          </p:txBody>
        </p:sp>
        <p:sp>
          <p:nvSpPr>
            <p:cNvPr id="13"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a:defRPr/>
              </a:pPr>
              <a:endParaRPr lang="nl-NL"/>
            </a:p>
          </p:txBody>
        </p:sp>
        <p:sp>
          <p:nvSpPr>
            <p:cNvPr id="14"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a:defRPr/>
              </a:pPr>
              <a:endParaRPr lang="nl-NL"/>
            </a:p>
          </p:txBody>
        </p:sp>
        <p:sp>
          <p:nvSpPr>
            <p:cNvPr id="15"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defRPr/>
              </a:pPr>
              <a:endParaRPr lang="nl-NL"/>
            </a:p>
          </p:txBody>
        </p:sp>
        <p:sp>
          <p:nvSpPr>
            <p:cNvPr id="16"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a:defRPr/>
              </a:pPr>
              <a:endParaRPr lang="nl-NL"/>
            </a:p>
          </p:txBody>
        </p:sp>
        <p:sp>
          <p:nvSpPr>
            <p:cNvPr id="17"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a:defRPr/>
              </a:pPr>
              <a:endParaRPr lang="nl-NL"/>
            </a:p>
          </p:txBody>
        </p:sp>
        <p:sp>
          <p:nvSpPr>
            <p:cNvPr id="18"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a:defRPr/>
              </a:pPr>
              <a:endParaRPr lang="nl-NL"/>
            </a:p>
          </p:txBody>
        </p:sp>
        <p:sp>
          <p:nvSpPr>
            <p:cNvPr id="19" name="Rectangle 17"/>
            <p:cNvSpPr>
              <a:spLocks noChangeArrowheads="1"/>
            </p:cNvSpPr>
            <p:nvPr userDrawn="1"/>
          </p:nvSpPr>
          <p:spPr bwMode="hidden">
            <a:xfrm rot="18603245" flipV="1">
              <a:off x="4054" y="3503"/>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defRPr/>
              </a:pPr>
              <a:endParaRPr lang="nl-NL"/>
            </a:p>
          </p:txBody>
        </p:sp>
        <p:sp>
          <p:nvSpPr>
            <p:cNvPr id="20" name="Rectangle 18"/>
            <p:cNvSpPr>
              <a:spLocks noChangeArrowheads="1"/>
            </p:cNvSpPr>
            <p:nvPr userDrawn="1"/>
          </p:nvSpPr>
          <p:spPr bwMode="hidden">
            <a:xfrm rot="39991575" flipH="1" flipV="1">
              <a:off x="5374"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defRPr/>
              </a:pPr>
              <a:endParaRPr lang="nl-NL"/>
            </a:p>
          </p:txBody>
        </p:sp>
        <p:sp>
          <p:nvSpPr>
            <p:cNvPr id="21"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a:defRPr/>
              </a:pPr>
              <a:endParaRPr lang="nl-NL"/>
            </a:p>
          </p:txBody>
        </p:sp>
        <p:sp>
          <p:nvSpPr>
            <p:cNvPr id="22"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defRPr/>
              </a:pPr>
              <a:endParaRPr lang="nl-NL"/>
            </a:p>
          </p:txBody>
        </p:sp>
        <p:sp>
          <p:nvSpPr>
            <p:cNvPr id="23"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defRPr/>
              </a:pPr>
              <a:endParaRPr lang="nl-NL"/>
            </a:p>
          </p:txBody>
        </p:sp>
        <p:sp>
          <p:nvSpPr>
            <p:cNvPr id="24"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a:defRPr/>
              </a:pPr>
              <a:endParaRPr lang="nl-NL"/>
            </a:p>
          </p:txBody>
        </p:sp>
        <p:sp>
          <p:nvSpPr>
            <p:cNvPr id="25"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a:defRPr/>
              </a:pPr>
              <a:endParaRPr lang="nl-NL"/>
            </a:p>
          </p:txBody>
        </p:sp>
        <p:sp>
          <p:nvSpPr>
            <p:cNvPr id="26"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a:defRPr/>
              </a:pPr>
              <a:endParaRPr lang="nl-NL"/>
            </a:p>
          </p:txBody>
        </p:sp>
        <p:sp>
          <p:nvSpPr>
            <p:cNvPr id="27"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defRPr/>
              </a:pPr>
              <a:endParaRPr lang="nl-NL"/>
            </a:p>
          </p:txBody>
        </p:sp>
        <p:sp>
          <p:nvSpPr>
            <p:cNvPr id="28"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defRPr/>
              </a:pPr>
              <a:endParaRPr lang="nl-NL"/>
            </a:p>
          </p:txBody>
        </p:sp>
        <p:sp>
          <p:nvSpPr>
            <p:cNvPr id="29"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defRPr/>
              </a:pPr>
              <a:endParaRPr lang="nl-NL"/>
            </a:p>
          </p:txBody>
        </p:sp>
        <p:sp>
          <p:nvSpPr>
            <p:cNvPr id="30"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defRPr/>
              </a:pPr>
              <a:endParaRPr lang="nl-NL"/>
            </a:p>
          </p:txBody>
        </p:sp>
        <p:sp>
          <p:nvSpPr>
            <p:cNvPr id="31"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a:defRPr/>
              </a:pPr>
              <a:endParaRPr lang="nl-NL"/>
            </a:p>
          </p:txBody>
        </p:sp>
        <p:sp>
          <p:nvSpPr>
            <p:cNvPr id="32"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defRPr/>
              </a:pPr>
              <a:endParaRPr lang="nl-NL"/>
            </a:p>
          </p:txBody>
        </p:sp>
        <p:sp>
          <p:nvSpPr>
            <p:cNvPr id="33"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defRPr/>
              </a:pPr>
              <a:endParaRPr lang="nl-NL"/>
            </a:p>
          </p:txBody>
        </p:sp>
        <p:sp>
          <p:nvSpPr>
            <p:cNvPr id="34"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defRPr/>
              </a:pPr>
              <a:endParaRPr lang="nl-NL"/>
            </a:p>
          </p:txBody>
        </p:sp>
        <p:sp>
          <p:nvSpPr>
            <p:cNvPr id="35"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a:defRPr/>
              </a:pPr>
              <a:endParaRPr lang="nl-NL"/>
            </a:p>
          </p:txBody>
        </p:sp>
        <p:sp>
          <p:nvSpPr>
            <p:cNvPr id="36"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a:defRPr/>
              </a:pPr>
              <a:endParaRPr lang="nl-NL"/>
            </a:p>
          </p:txBody>
        </p:sp>
        <p:sp>
          <p:nvSpPr>
            <p:cNvPr id="37"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p>
          </p:txBody>
        </p:sp>
        <p:sp>
          <p:nvSpPr>
            <p:cNvPr id="38"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39"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p>
          </p:txBody>
        </p:sp>
        <p:sp>
          <p:nvSpPr>
            <p:cNvPr id="40"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p>
          </p:txBody>
        </p:sp>
        <p:sp>
          <p:nvSpPr>
            <p:cNvPr id="41"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p>
          </p:txBody>
        </p:sp>
        <p:sp>
          <p:nvSpPr>
            <p:cNvPr id="42"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p>
          </p:txBody>
        </p:sp>
        <p:sp>
          <p:nvSpPr>
            <p:cNvPr id="43"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44"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p>
          </p:txBody>
        </p:sp>
        <p:sp>
          <p:nvSpPr>
            <p:cNvPr id="45"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46"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p>
          </p:txBody>
        </p:sp>
        <p:sp>
          <p:nvSpPr>
            <p:cNvPr id="47"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48"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49"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p>
          </p:txBody>
        </p:sp>
        <p:sp>
          <p:nvSpPr>
            <p:cNvPr id="50"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51"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52"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53"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54"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nl-NL"/>
            </a:p>
          </p:txBody>
        </p:sp>
        <p:sp>
          <p:nvSpPr>
            <p:cNvPr id="55"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nl-NL"/>
            </a:p>
          </p:txBody>
        </p:sp>
        <p:sp>
          <p:nvSpPr>
            <p:cNvPr id="56"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57"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p>
          </p:txBody>
        </p:sp>
        <p:sp>
          <p:nvSpPr>
            <p:cNvPr id="58"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p>
          </p:txBody>
        </p:sp>
        <p:sp>
          <p:nvSpPr>
            <p:cNvPr id="59"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p>
          </p:txBody>
        </p:sp>
        <p:sp>
          <p:nvSpPr>
            <p:cNvPr id="60"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61"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62"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63"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64"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65"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66"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67"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68"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69"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p>
          </p:txBody>
        </p:sp>
        <p:sp>
          <p:nvSpPr>
            <p:cNvPr id="70"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p>
          </p:txBody>
        </p:sp>
        <p:sp>
          <p:nvSpPr>
            <p:cNvPr id="71"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72"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73"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p>
          </p:txBody>
        </p:sp>
        <p:sp>
          <p:nvSpPr>
            <p:cNvPr id="74"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75"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76"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77"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78"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79"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p>
          </p:txBody>
        </p:sp>
        <p:sp>
          <p:nvSpPr>
            <p:cNvPr id="80"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81"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82"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83"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84"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p>
          </p:txBody>
        </p:sp>
        <p:sp>
          <p:nvSpPr>
            <p:cNvPr id="85"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p>
          </p:txBody>
        </p:sp>
        <p:sp>
          <p:nvSpPr>
            <p:cNvPr id="86"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87"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p>
          </p:txBody>
        </p:sp>
        <p:sp>
          <p:nvSpPr>
            <p:cNvPr id="88"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p>
          </p:txBody>
        </p:sp>
        <p:sp>
          <p:nvSpPr>
            <p:cNvPr id="89"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p>
          </p:txBody>
        </p:sp>
        <p:sp>
          <p:nvSpPr>
            <p:cNvPr id="90"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91"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92"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93"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94"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p>
          </p:txBody>
        </p:sp>
        <p:sp>
          <p:nvSpPr>
            <p:cNvPr id="95"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p>
          </p:txBody>
        </p:sp>
        <p:sp>
          <p:nvSpPr>
            <p:cNvPr id="96"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p>
          </p:txBody>
        </p:sp>
        <p:sp>
          <p:nvSpPr>
            <p:cNvPr id="97"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p>
          </p:txBody>
        </p:sp>
        <p:sp>
          <p:nvSpPr>
            <p:cNvPr id="98"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p>
          </p:txBody>
        </p:sp>
        <p:sp>
          <p:nvSpPr>
            <p:cNvPr id="99"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p>
          </p:txBody>
        </p:sp>
        <p:sp>
          <p:nvSpPr>
            <p:cNvPr id="100"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p>
          </p:txBody>
        </p:sp>
        <p:sp>
          <p:nvSpPr>
            <p:cNvPr id="101"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p>
          </p:txBody>
        </p:sp>
        <p:sp>
          <p:nvSpPr>
            <p:cNvPr id="102"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p>
          </p:txBody>
        </p:sp>
        <p:sp>
          <p:nvSpPr>
            <p:cNvPr id="103"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p>
          </p:txBody>
        </p:sp>
        <p:sp>
          <p:nvSpPr>
            <p:cNvPr id="104"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p>
          </p:txBody>
        </p:sp>
        <p:sp>
          <p:nvSpPr>
            <p:cNvPr id="105"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p>
          </p:txBody>
        </p:sp>
        <p:sp>
          <p:nvSpPr>
            <p:cNvPr id="106"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107"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108"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nl-NL"/>
            </a:p>
          </p:txBody>
        </p:sp>
        <p:sp>
          <p:nvSpPr>
            <p:cNvPr id="109"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nl-NL"/>
            </a:p>
          </p:txBody>
        </p:sp>
        <p:sp>
          <p:nvSpPr>
            <p:cNvPr id="110"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p>
          </p:txBody>
        </p:sp>
        <p:sp>
          <p:nvSpPr>
            <p:cNvPr id="111"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p>
          </p:txBody>
        </p:sp>
        <p:sp>
          <p:nvSpPr>
            <p:cNvPr id="112"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113"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p>
          </p:txBody>
        </p:sp>
        <p:sp>
          <p:nvSpPr>
            <p:cNvPr id="114"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115"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116"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117"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118"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p>
          </p:txBody>
        </p:sp>
        <p:sp>
          <p:nvSpPr>
            <p:cNvPr id="119"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p>
          </p:txBody>
        </p:sp>
        <p:sp>
          <p:nvSpPr>
            <p:cNvPr id="120"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121"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p>
          </p:txBody>
        </p:sp>
        <p:sp>
          <p:nvSpPr>
            <p:cNvPr id="122"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23"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24"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25"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p>
          </p:txBody>
        </p:sp>
        <p:sp>
          <p:nvSpPr>
            <p:cNvPr id="126"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p>
          </p:txBody>
        </p:sp>
        <p:sp>
          <p:nvSpPr>
            <p:cNvPr id="127"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p>
          </p:txBody>
        </p:sp>
        <p:sp>
          <p:nvSpPr>
            <p:cNvPr id="128"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p>
          </p:txBody>
        </p:sp>
        <p:sp>
          <p:nvSpPr>
            <p:cNvPr id="129"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130"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p>
          </p:txBody>
        </p:sp>
        <p:sp>
          <p:nvSpPr>
            <p:cNvPr id="131"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p>
          </p:txBody>
        </p:sp>
        <p:sp>
          <p:nvSpPr>
            <p:cNvPr id="132"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33"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34"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35"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36"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37"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38"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39"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140"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141"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142"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143"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p>
          </p:txBody>
        </p:sp>
        <p:sp>
          <p:nvSpPr>
            <p:cNvPr id="144"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145"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146"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p>
          </p:txBody>
        </p:sp>
        <p:sp>
          <p:nvSpPr>
            <p:cNvPr id="147"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p>
          </p:txBody>
        </p:sp>
        <p:sp>
          <p:nvSpPr>
            <p:cNvPr id="148"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p>
          </p:txBody>
        </p:sp>
        <p:sp>
          <p:nvSpPr>
            <p:cNvPr id="149"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p>
          </p:txBody>
        </p:sp>
        <p:sp>
          <p:nvSpPr>
            <p:cNvPr id="150"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p>
          </p:txBody>
        </p:sp>
        <p:sp>
          <p:nvSpPr>
            <p:cNvPr id="151"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52"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p>
          </p:txBody>
        </p:sp>
        <p:sp>
          <p:nvSpPr>
            <p:cNvPr id="153"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p>
          </p:txBody>
        </p:sp>
        <p:sp>
          <p:nvSpPr>
            <p:cNvPr id="154"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55"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56"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57"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58"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59"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60"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61"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62"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63"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64"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65"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66"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67"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68"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69"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70"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p>
          </p:txBody>
        </p:sp>
        <p:sp>
          <p:nvSpPr>
            <p:cNvPr id="171"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172"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p>
          </p:txBody>
        </p:sp>
        <p:sp>
          <p:nvSpPr>
            <p:cNvPr id="173"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p>
          </p:txBody>
        </p:sp>
        <p:sp>
          <p:nvSpPr>
            <p:cNvPr id="174"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75"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76"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77"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78"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79"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80"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81"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82"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183"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184"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185"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186"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187"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188"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189"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190"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191"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pPr>
                <a:defRPr/>
              </a:pPr>
              <a:endParaRPr lang="nl-NL"/>
            </a:p>
          </p:txBody>
        </p:sp>
        <p:sp>
          <p:nvSpPr>
            <p:cNvPr id="192"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193"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194"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195"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nl-NL"/>
            </a:p>
          </p:txBody>
        </p:sp>
        <p:sp>
          <p:nvSpPr>
            <p:cNvPr id="196"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nl-NL"/>
            </a:p>
          </p:txBody>
        </p:sp>
        <p:sp>
          <p:nvSpPr>
            <p:cNvPr id="197"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nl-NL"/>
            </a:p>
          </p:txBody>
        </p:sp>
        <p:sp>
          <p:nvSpPr>
            <p:cNvPr id="198" name="Oval 196"/>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nl-NL"/>
            </a:p>
          </p:txBody>
        </p:sp>
        <p:sp>
          <p:nvSpPr>
            <p:cNvPr id="199" name="Oval 197"/>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nl-NL"/>
            </a:p>
          </p:txBody>
        </p:sp>
        <p:sp>
          <p:nvSpPr>
            <p:cNvPr id="200" name="Oval 198"/>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nl-NL"/>
            </a:p>
          </p:txBody>
        </p:sp>
        <p:sp>
          <p:nvSpPr>
            <p:cNvPr id="201" name="Oval 199"/>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nl-NL"/>
            </a:p>
          </p:txBody>
        </p:sp>
        <p:sp>
          <p:nvSpPr>
            <p:cNvPr id="202" name="Oval 200"/>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nl-NL"/>
            </a:p>
          </p:txBody>
        </p:sp>
        <p:sp>
          <p:nvSpPr>
            <p:cNvPr id="203" name="Oval 201"/>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nl-NL"/>
            </a:p>
          </p:txBody>
        </p:sp>
        <p:sp>
          <p:nvSpPr>
            <p:cNvPr id="204" name="Oval 202"/>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nl-NL"/>
            </a:p>
          </p:txBody>
        </p:sp>
        <p:sp>
          <p:nvSpPr>
            <p:cNvPr id="205" name="Oval 203"/>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nl-NL"/>
            </a:p>
          </p:txBody>
        </p:sp>
        <p:sp>
          <p:nvSpPr>
            <p:cNvPr id="206" name="Oval 204"/>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nl-NL"/>
            </a:p>
          </p:txBody>
        </p:sp>
        <p:sp>
          <p:nvSpPr>
            <p:cNvPr id="207" name="Oval 205"/>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nl-NL"/>
            </a:p>
          </p:txBody>
        </p:sp>
        <p:sp>
          <p:nvSpPr>
            <p:cNvPr id="208" name="Oval 206"/>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nl-NL"/>
            </a:p>
          </p:txBody>
        </p:sp>
        <p:sp>
          <p:nvSpPr>
            <p:cNvPr id="209" name="Oval 207"/>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nl-NL"/>
            </a:p>
          </p:txBody>
        </p:sp>
        <p:sp>
          <p:nvSpPr>
            <p:cNvPr id="210" name="Oval 208"/>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nl-NL"/>
            </a:p>
          </p:txBody>
        </p:sp>
        <p:sp>
          <p:nvSpPr>
            <p:cNvPr id="211" name="Oval 209"/>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nl-NL"/>
            </a:p>
          </p:txBody>
        </p:sp>
        <p:sp>
          <p:nvSpPr>
            <p:cNvPr id="212" name="Oval 210"/>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nl-NL"/>
            </a:p>
          </p:txBody>
        </p:sp>
        <p:sp>
          <p:nvSpPr>
            <p:cNvPr id="213" name="Oval 211"/>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pPr>
                <a:defRPr/>
              </a:pPr>
              <a:endParaRPr lang="nl-NL"/>
            </a:p>
          </p:txBody>
        </p:sp>
        <p:sp>
          <p:nvSpPr>
            <p:cNvPr id="214" name="Oval 212"/>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pPr>
                <a:defRPr/>
              </a:pPr>
              <a:endParaRPr lang="nl-NL"/>
            </a:p>
          </p:txBody>
        </p:sp>
        <p:sp>
          <p:nvSpPr>
            <p:cNvPr id="215" name="Oval 213"/>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nl-NL"/>
            </a:p>
          </p:txBody>
        </p:sp>
        <p:sp>
          <p:nvSpPr>
            <p:cNvPr id="216"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217"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p>
          </p:txBody>
        </p:sp>
        <p:sp>
          <p:nvSpPr>
            <p:cNvPr id="218"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219" name="Oval 217"/>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nl-NL"/>
            </a:p>
          </p:txBody>
        </p:sp>
      </p:grpSp>
      <p:sp>
        <p:nvSpPr>
          <p:cNvPr id="5338" name="Rectangle 218"/>
          <p:cNvSpPr>
            <a:spLocks noGrp="1" noChangeArrowheads="1"/>
          </p:cNvSpPr>
          <p:nvPr>
            <p:ph type="ctrTitle" sz="quarter"/>
          </p:nvPr>
        </p:nvSpPr>
        <p:spPr>
          <a:xfrm>
            <a:off x="685800" y="1844675"/>
            <a:ext cx="7772400" cy="1736725"/>
          </a:xfrm>
        </p:spPr>
        <p:txBody>
          <a:bodyPr anchor="b" anchorCtr="1"/>
          <a:lstStyle>
            <a:lvl1pPr>
              <a:defRPr sz="5400"/>
            </a:lvl1pPr>
          </a:lstStyle>
          <a:p>
            <a:r>
              <a:rPr lang="nl-NL"/>
              <a:t>Klik om het opmaakprofiel te bewerken</a:t>
            </a:r>
          </a:p>
        </p:txBody>
      </p:sp>
      <p:sp>
        <p:nvSpPr>
          <p:cNvPr id="5339"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nl-NL"/>
              <a:t>Klik om het opmaakprofiel van de modelondertitel te bewerken</a:t>
            </a:r>
          </a:p>
        </p:txBody>
      </p:sp>
      <p:sp>
        <p:nvSpPr>
          <p:cNvPr id="220" name="Rectangle 220"/>
          <p:cNvSpPr>
            <a:spLocks noGrp="1" noChangeArrowheads="1"/>
          </p:cNvSpPr>
          <p:nvPr>
            <p:ph type="dt" sz="quarter" idx="10"/>
          </p:nvPr>
        </p:nvSpPr>
        <p:spPr/>
        <p:txBody>
          <a:bodyPr/>
          <a:lstStyle>
            <a:lvl1pPr>
              <a:defRPr/>
            </a:lvl1pPr>
          </a:lstStyle>
          <a:p>
            <a:pPr>
              <a:defRPr/>
            </a:pPr>
            <a:endParaRPr lang="nl-NL"/>
          </a:p>
        </p:txBody>
      </p:sp>
      <p:sp>
        <p:nvSpPr>
          <p:cNvPr id="221" name="Rectangle 221"/>
          <p:cNvSpPr>
            <a:spLocks noGrp="1" noChangeArrowheads="1"/>
          </p:cNvSpPr>
          <p:nvPr>
            <p:ph type="ftr" sz="quarter" idx="11"/>
          </p:nvPr>
        </p:nvSpPr>
        <p:spPr>
          <a:xfrm>
            <a:off x="3124200" y="6248400"/>
            <a:ext cx="2895600" cy="457200"/>
          </a:xfrm>
        </p:spPr>
        <p:txBody>
          <a:bodyPr/>
          <a:lstStyle>
            <a:lvl1pPr>
              <a:defRPr/>
            </a:lvl1pPr>
          </a:lstStyle>
          <a:p>
            <a:pPr>
              <a:defRPr/>
            </a:pPr>
            <a:endParaRPr lang="nl-NL"/>
          </a:p>
        </p:txBody>
      </p:sp>
      <p:sp>
        <p:nvSpPr>
          <p:cNvPr id="222" name="Rectangle 222"/>
          <p:cNvSpPr>
            <a:spLocks noGrp="1" noChangeArrowheads="1"/>
          </p:cNvSpPr>
          <p:nvPr>
            <p:ph type="sldNum" sz="quarter" idx="12"/>
          </p:nvPr>
        </p:nvSpPr>
        <p:spPr/>
        <p:txBody>
          <a:bodyPr/>
          <a:lstStyle>
            <a:lvl1pPr>
              <a:defRPr/>
            </a:lvl1pPr>
          </a:lstStyle>
          <a:p>
            <a:pPr>
              <a:defRPr/>
            </a:pPr>
            <a:fld id="{5BF3A1BB-323D-46D5-A4FA-592D92B99D54}" type="slidenum">
              <a:rPr lang="nl-NL"/>
              <a:pPr>
                <a:defRPr/>
              </a:pPr>
              <a:t>‹nr.›</a:t>
            </a:fld>
            <a:endParaRPr lang="nl-NL"/>
          </a:p>
        </p:txBody>
      </p:sp>
    </p:spTree>
    <p:extLst>
      <p:ext uri="{BB962C8B-B14F-4D97-AF65-F5344CB8AC3E}">
        <p14:creationId xmlns:p14="http://schemas.microsoft.com/office/powerpoint/2010/main" val="2051686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218"/>
          <p:cNvSpPr>
            <a:spLocks noGrp="1" noChangeArrowheads="1"/>
          </p:cNvSpPr>
          <p:nvPr>
            <p:ph type="sldNum" sz="quarter" idx="10"/>
          </p:nvPr>
        </p:nvSpPr>
        <p:spPr>
          <a:ln/>
        </p:spPr>
        <p:txBody>
          <a:bodyPr/>
          <a:lstStyle>
            <a:lvl1pPr>
              <a:defRPr/>
            </a:lvl1pPr>
          </a:lstStyle>
          <a:p>
            <a:pPr>
              <a:defRPr/>
            </a:pPr>
            <a:fld id="{EDD68F99-FBD6-4592-B160-641EB4A9E6AA}" type="slidenum">
              <a:rPr lang="nl-NL"/>
              <a:pPr>
                <a:defRPr/>
              </a:pPr>
              <a:t>‹nr.›</a:t>
            </a:fld>
            <a:endParaRPr lang="nl-NL"/>
          </a:p>
        </p:txBody>
      </p:sp>
      <p:sp>
        <p:nvSpPr>
          <p:cNvPr id="5" name="Rectangle 219"/>
          <p:cNvSpPr>
            <a:spLocks noGrp="1" noChangeArrowheads="1"/>
          </p:cNvSpPr>
          <p:nvPr>
            <p:ph type="dt" sz="half" idx="11"/>
          </p:nvPr>
        </p:nvSpPr>
        <p:spPr>
          <a:ln/>
        </p:spPr>
        <p:txBody>
          <a:bodyPr/>
          <a:lstStyle>
            <a:lvl1pPr>
              <a:defRPr/>
            </a:lvl1pPr>
          </a:lstStyle>
          <a:p>
            <a:pPr>
              <a:defRPr/>
            </a:pPr>
            <a:endParaRPr lang="nl-NL"/>
          </a:p>
        </p:txBody>
      </p:sp>
      <p:sp>
        <p:nvSpPr>
          <p:cNvPr id="6" name="Rectangle 220"/>
          <p:cNvSpPr>
            <a:spLocks noGrp="1" noChangeArrowheads="1"/>
          </p:cNvSpPr>
          <p:nvPr>
            <p:ph type="ftr" sz="quarter" idx="12"/>
          </p:nvPr>
        </p:nvSpPr>
        <p:spPr>
          <a:ln/>
        </p:spPr>
        <p:txBody>
          <a:bodyPr/>
          <a:lstStyle>
            <a:lvl1pPr>
              <a:defRPr/>
            </a:lvl1pPr>
          </a:lstStyle>
          <a:p>
            <a:pPr>
              <a:defRPr/>
            </a:pPr>
            <a:endParaRPr lang="nl-NL"/>
          </a:p>
        </p:txBody>
      </p:sp>
    </p:spTree>
    <p:extLst>
      <p:ext uri="{BB962C8B-B14F-4D97-AF65-F5344CB8AC3E}">
        <p14:creationId xmlns:p14="http://schemas.microsoft.com/office/powerpoint/2010/main" val="1015331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9462"/>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9462"/>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218"/>
          <p:cNvSpPr>
            <a:spLocks noGrp="1" noChangeArrowheads="1"/>
          </p:cNvSpPr>
          <p:nvPr>
            <p:ph type="sldNum" sz="quarter" idx="10"/>
          </p:nvPr>
        </p:nvSpPr>
        <p:spPr>
          <a:ln/>
        </p:spPr>
        <p:txBody>
          <a:bodyPr/>
          <a:lstStyle>
            <a:lvl1pPr>
              <a:defRPr/>
            </a:lvl1pPr>
          </a:lstStyle>
          <a:p>
            <a:pPr>
              <a:defRPr/>
            </a:pPr>
            <a:fld id="{9E94F292-79FA-4068-B4ED-62BB2430BD45}" type="slidenum">
              <a:rPr lang="nl-NL"/>
              <a:pPr>
                <a:defRPr/>
              </a:pPr>
              <a:t>‹nr.›</a:t>
            </a:fld>
            <a:endParaRPr lang="nl-NL"/>
          </a:p>
        </p:txBody>
      </p:sp>
      <p:sp>
        <p:nvSpPr>
          <p:cNvPr id="5" name="Rectangle 219"/>
          <p:cNvSpPr>
            <a:spLocks noGrp="1" noChangeArrowheads="1"/>
          </p:cNvSpPr>
          <p:nvPr>
            <p:ph type="dt" sz="half" idx="11"/>
          </p:nvPr>
        </p:nvSpPr>
        <p:spPr>
          <a:ln/>
        </p:spPr>
        <p:txBody>
          <a:bodyPr/>
          <a:lstStyle>
            <a:lvl1pPr>
              <a:defRPr/>
            </a:lvl1pPr>
          </a:lstStyle>
          <a:p>
            <a:pPr>
              <a:defRPr/>
            </a:pPr>
            <a:endParaRPr lang="nl-NL"/>
          </a:p>
        </p:txBody>
      </p:sp>
      <p:sp>
        <p:nvSpPr>
          <p:cNvPr id="6" name="Rectangle 220"/>
          <p:cNvSpPr>
            <a:spLocks noGrp="1" noChangeArrowheads="1"/>
          </p:cNvSpPr>
          <p:nvPr>
            <p:ph type="ftr" sz="quarter" idx="12"/>
          </p:nvPr>
        </p:nvSpPr>
        <p:spPr>
          <a:ln/>
        </p:spPr>
        <p:txBody>
          <a:bodyPr/>
          <a:lstStyle>
            <a:lvl1pPr>
              <a:defRPr/>
            </a:lvl1pPr>
          </a:lstStyle>
          <a:p>
            <a:pPr>
              <a:defRPr/>
            </a:pPr>
            <a:endParaRPr lang="nl-NL"/>
          </a:p>
        </p:txBody>
      </p:sp>
    </p:spTree>
    <p:extLst>
      <p:ext uri="{BB962C8B-B14F-4D97-AF65-F5344CB8AC3E}">
        <p14:creationId xmlns:p14="http://schemas.microsoft.com/office/powerpoint/2010/main" val="658278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TwoObj" preserve="1">
  <p:cSld name="Titel, tekst en 2 inhoudselementen">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457200" y="1600200"/>
            <a:ext cx="4038600" cy="45339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quarter" idx="2"/>
          </p:nvPr>
        </p:nvSpPr>
        <p:spPr>
          <a:xfrm>
            <a:off x="4648200" y="1600200"/>
            <a:ext cx="4038600" cy="219075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inhoud 4"/>
          <p:cNvSpPr>
            <a:spLocks noGrp="1"/>
          </p:cNvSpPr>
          <p:nvPr>
            <p:ph sz="quarter" idx="3"/>
          </p:nvPr>
        </p:nvSpPr>
        <p:spPr>
          <a:xfrm>
            <a:off x="4648200" y="3943350"/>
            <a:ext cx="4038600" cy="219075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Rectangle 218"/>
          <p:cNvSpPr>
            <a:spLocks noGrp="1" noChangeArrowheads="1"/>
          </p:cNvSpPr>
          <p:nvPr>
            <p:ph type="sldNum" sz="quarter" idx="10"/>
          </p:nvPr>
        </p:nvSpPr>
        <p:spPr>
          <a:ln/>
        </p:spPr>
        <p:txBody>
          <a:bodyPr/>
          <a:lstStyle>
            <a:lvl1pPr>
              <a:defRPr/>
            </a:lvl1pPr>
          </a:lstStyle>
          <a:p>
            <a:pPr>
              <a:defRPr/>
            </a:pPr>
            <a:fld id="{12A75C47-9C85-44FE-8E23-124950B1E290}" type="slidenum">
              <a:rPr lang="nl-NL"/>
              <a:pPr>
                <a:defRPr/>
              </a:pPr>
              <a:t>‹nr.›</a:t>
            </a:fld>
            <a:endParaRPr lang="nl-NL"/>
          </a:p>
        </p:txBody>
      </p:sp>
      <p:sp>
        <p:nvSpPr>
          <p:cNvPr id="7" name="Rectangle 219"/>
          <p:cNvSpPr>
            <a:spLocks noGrp="1" noChangeArrowheads="1"/>
          </p:cNvSpPr>
          <p:nvPr>
            <p:ph type="dt" sz="half" idx="11"/>
          </p:nvPr>
        </p:nvSpPr>
        <p:spPr>
          <a:ln/>
        </p:spPr>
        <p:txBody>
          <a:bodyPr/>
          <a:lstStyle>
            <a:lvl1pPr>
              <a:defRPr/>
            </a:lvl1pPr>
          </a:lstStyle>
          <a:p>
            <a:pPr>
              <a:defRPr/>
            </a:pPr>
            <a:endParaRPr lang="nl-NL"/>
          </a:p>
        </p:txBody>
      </p:sp>
      <p:sp>
        <p:nvSpPr>
          <p:cNvPr id="8" name="Rectangle 220"/>
          <p:cNvSpPr>
            <a:spLocks noGrp="1" noChangeArrowheads="1"/>
          </p:cNvSpPr>
          <p:nvPr>
            <p:ph type="ftr" sz="quarter" idx="12"/>
          </p:nvPr>
        </p:nvSpPr>
        <p:spPr>
          <a:ln/>
        </p:spPr>
        <p:txBody>
          <a:bodyPr/>
          <a:lstStyle>
            <a:lvl1pPr>
              <a:defRPr/>
            </a:lvl1pPr>
          </a:lstStyle>
          <a:p>
            <a:pPr>
              <a:defRPr/>
            </a:pPr>
            <a:endParaRPr lang="nl-NL"/>
          </a:p>
        </p:txBody>
      </p:sp>
    </p:spTree>
    <p:extLst>
      <p:ext uri="{BB962C8B-B14F-4D97-AF65-F5344CB8AC3E}">
        <p14:creationId xmlns:p14="http://schemas.microsoft.com/office/powerpoint/2010/main" val="386682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AndTwoObj" preserve="1">
  <p:cSld name="Titel, inhoud en 2 inhoudselementen">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339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quarter" idx="2"/>
          </p:nvPr>
        </p:nvSpPr>
        <p:spPr>
          <a:xfrm>
            <a:off x="4648200" y="1600200"/>
            <a:ext cx="4038600" cy="219075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inhoud 4"/>
          <p:cNvSpPr>
            <a:spLocks noGrp="1"/>
          </p:cNvSpPr>
          <p:nvPr>
            <p:ph sz="quarter" idx="3"/>
          </p:nvPr>
        </p:nvSpPr>
        <p:spPr>
          <a:xfrm>
            <a:off x="4648200" y="3943350"/>
            <a:ext cx="4038600" cy="219075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Rectangle 218"/>
          <p:cNvSpPr>
            <a:spLocks noGrp="1" noChangeArrowheads="1"/>
          </p:cNvSpPr>
          <p:nvPr>
            <p:ph type="sldNum" sz="quarter" idx="10"/>
          </p:nvPr>
        </p:nvSpPr>
        <p:spPr>
          <a:ln/>
        </p:spPr>
        <p:txBody>
          <a:bodyPr/>
          <a:lstStyle>
            <a:lvl1pPr>
              <a:defRPr/>
            </a:lvl1pPr>
          </a:lstStyle>
          <a:p>
            <a:pPr>
              <a:defRPr/>
            </a:pPr>
            <a:fld id="{22E84C01-6F1A-4C4C-A76F-81F26099F3AB}" type="slidenum">
              <a:rPr lang="nl-NL"/>
              <a:pPr>
                <a:defRPr/>
              </a:pPr>
              <a:t>‹nr.›</a:t>
            </a:fld>
            <a:endParaRPr lang="nl-NL"/>
          </a:p>
        </p:txBody>
      </p:sp>
      <p:sp>
        <p:nvSpPr>
          <p:cNvPr id="7" name="Rectangle 219"/>
          <p:cNvSpPr>
            <a:spLocks noGrp="1" noChangeArrowheads="1"/>
          </p:cNvSpPr>
          <p:nvPr>
            <p:ph type="dt" sz="half" idx="11"/>
          </p:nvPr>
        </p:nvSpPr>
        <p:spPr>
          <a:ln/>
        </p:spPr>
        <p:txBody>
          <a:bodyPr/>
          <a:lstStyle>
            <a:lvl1pPr>
              <a:defRPr/>
            </a:lvl1pPr>
          </a:lstStyle>
          <a:p>
            <a:pPr>
              <a:defRPr/>
            </a:pPr>
            <a:endParaRPr lang="nl-NL"/>
          </a:p>
        </p:txBody>
      </p:sp>
      <p:sp>
        <p:nvSpPr>
          <p:cNvPr id="8" name="Rectangle 220"/>
          <p:cNvSpPr>
            <a:spLocks noGrp="1" noChangeArrowheads="1"/>
          </p:cNvSpPr>
          <p:nvPr>
            <p:ph type="ftr" sz="quarter" idx="12"/>
          </p:nvPr>
        </p:nvSpPr>
        <p:spPr>
          <a:ln/>
        </p:spPr>
        <p:txBody>
          <a:bodyPr/>
          <a:lstStyle>
            <a:lvl1pPr>
              <a:defRPr/>
            </a:lvl1pPr>
          </a:lstStyle>
          <a:p>
            <a:pPr>
              <a:defRPr/>
            </a:pPr>
            <a:endParaRPr lang="nl-NL"/>
          </a:p>
        </p:txBody>
      </p:sp>
    </p:spTree>
    <p:extLst>
      <p:ext uri="{BB962C8B-B14F-4D97-AF65-F5344CB8AC3E}">
        <p14:creationId xmlns:p14="http://schemas.microsoft.com/office/powerpoint/2010/main" val="657239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218"/>
          <p:cNvSpPr>
            <a:spLocks noGrp="1" noChangeArrowheads="1"/>
          </p:cNvSpPr>
          <p:nvPr>
            <p:ph type="sldNum" sz="quarter" idx="10"/>
          </p:nvPr>
        </p:nvSpPr>
        <p:spPr>
          <a:ln/>
        </p:spPr>
        <p:txBody>
          <a:bodyPr/>
          <a:lstStyle>
            <a:lvl1pPr>
              <a:defRPr/>
            </a:lvl1pPr>
          </a:lstStyle>
          <a:p>
            <a:pPr>
              <a:defRPr/>
            </a:pPr>
            <a:fld id="{BDEC7537-0CE7-4EFF-A6C1-94C5E371470E}" type="slidenum">
              <a:rPr lang="nl-NL"/>
              <a:pPr>
                <a:defRPr/>
              </a:pPr>
              <a:t>‹nr.›</a:t>
            </a:fld>
            <a:endParaRPr lang="nl-NL"/>
          </a:p>
        </p:txBody>
      </p:sp>
      <p:sp>
        <p:nvSpPr>
          <p:cNvPr id="5" name="Rectangle 219"/>
          <p:cNvSpPr>
            <a:spLocks noGrp="1" noChangeArrowheads="1"/>
          </p:cNvSpPr>
          <p:nvPr>
            <p:ph type="dt" sz="half" idx="11"/>
          </p:nvPr>
        </p:nvSpPr>
        <p:spPr>
          <a:ln/>
        </p:spPr>
        <p:txBody>
          <a:bodyPr/>
          <a:lstStyle>
            <a:lvl1pPr>
              <a:defRPr/>
            </a:lvl1pPr>
          </a:lstStyle>
          <a:p>
            <a:pPr>
              <a:defRPr/>
            </a:pPr>
            <a:endParaRPr lang="nl-NL"/>
          </a:p>
        </p:txBody>
      </p:sp>
      <p:sp>
        <p:nvSpPr>
          <p:cNvPr id="6" name="Rectangle 220"/>
          <p:cNvSpPr>
            <a:spLocks noGrp="1" noChangeArrowheads="1"/>
          </p:cNvSpPr>
          <p:nvPr>
            <p:ph type="ftr" sz="quarter" idx="12"/>
          </p:nvPr>
        </p:nvSpPr>
        <p:spPr>
          <a:ln/>
        </p:spPr>
        <p:txBody>
          <a:bodyPr/>
          <a:lstStyle>
            <a:lvl1pPr>
              <a:defRPr/>
            </a:lvl1pPr>
          </a:lstStyle>
          <a:p>
            <a:pPr>
              <a:defRPr/>
            </a:pPr>
            <a:endParaRPr lang="nl-NL"/>
          </a:p>
        </p:txBody>
      </p:sp>
    </p:spTree>
    <p:extLst>
      <p:ext uri="{BB962C8B-B14F-4D97-AF65-F5344CB8AC3E}">
        <p14:creationId xmlns:p14="http://schemas.microsoft.com/office/powerpoint/2010/main" val="478384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Rectangle 218"/>
          <p:cNvSpPr>
            <a:spLocks noGrp="1" noChangeArrowheads="1"/>
          </p:cNvSpPr>
          <p:nvPr>
            <p:ph type="sldNum" sz="quarter" idx="10"/>
          </p:nvPr>
        </p:nvSpPr>
        <p:spPr>
          <a:ln/>
        </p:spPr>
        <p:txBody>
          <a:bodyPr/>
          <a:lstStyle>
            <a:lvl1pPr>
              <a:defRPr/>
            </a:lvl1pPr>
          </a:lstStyle>
          <a:p>
            <a:pPr>
              <a:defRPr/>
            </a:pPr>
            <a:fld id="{42550050-D4A4-4A61-94D8-58D0269FBCC0}" type="slidenum">
              <a:rPr lang="nl-NL"/>
              <a:pPr>
                <a:defRPr/>
              </a:pPr>
              <a:t>‹nr.›</a:t>
            </a:fld>
            <a:endParaRPr lang="nl-NL"/>
          </a:p>
        </p:txBody>
      </p:sp>
      <p:sp>
        <p:nvSpPr>
          <p:cNvPr id="5" name="Rectangle 219"/>
          <p:cNvSpPr>
            <a:spLocks noGrp="1" noChangeArrowheads="1"/>
          </p:cNvSpPr>
          <p:nvPr>
            <p:ph type="dt" sz="half" idx="11"/>
          </p:nvPr>
        </p:nvSpPr>
        <p:spPr>
          <a:ln/>
        </p:spPr>
        <p:txBody>
          <a:bodyPr/>
          <a:lstStyle>
            <a:lvl1pPr>
              <a:defRPr/>
            </a:lvl1pPr>
          </a:lstStyle>
          <a:p>
            <a:pPr>
              <a:defRPr/>
            </a:pPr>
            <a:endParaRPr lang="nl-NL"/>
          </a:p>
        </p:txBody>
      </p:sp>
      <p:sp>
        <p:nvSpPr>
          <p:cNvPr id="6" name="Rectangle 220"/>
          <p:cNvSpPr>
            <a:spLocks noGrp="1" noChangeArrowheads="1"/>
          </p:cNvSpPr>
          <p:nvPr>
            <p:ph type="ftr" sz="quarter" idx="12"/>
          </p:nvPr>
        </p:nvSpPr>
        <p:spPr>
          <a:ln/>
        </p:spPr>
        <p:txBody>
          <a:bodyPr/>
          <a:lstStyle>
            <a:lvl1pPr>
              <a:defRPr/>
            </a:lvl1pPr>
          </a:lstStyle>
          <a:p>
            <a:pPr>
              <a:defRPr/>
            </a:pPr>
            <a:endParaRPr lang="nl-NL"/>
          </a:p>
        </p:txBody>
      </p:sp>
    </p:spTree>
    <p:extLst>
      <p:ext uri="{BB962C8B-B14F-4D97-AF65-F5344CB8AC3E}">
        <p14:creationId xmlns:p14="http://schemas.microsoft.com/office/powerpoint/2010/main" val="3573235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Rectangle 218"/>
          <p:cNvSpPr>
            <a:spLocks noGrp="1" noChangeArrowheads="1"/>
          </p:cNvSpPr>
          <p:nvPr>
            <p:ph type="sldNum" sz="quarter" idx="10"/>
          </p:nvPr>
        </p:nvSpPr>
        <p:spPr>
          <a:ln/>
        </p:spPr>
        <p:txBody>
          <a:bodyPr/>
          <a:lstStyle>
            <a:lvl1pPr>
              <a:defRPr/>
            </a:lvl1pPr>
          </a:lstStyle>
          <a:p>
            <a:pPr>
              <a:defRPr/>
            </a:pPr>
            <a:fld id="{7B6807FB-01EB-44C3-A174-D7407CF58CAD}" type="slidenum">
              <a:rPr lang="nl-NL"/>
              <a:pPr>
                <a:defRPr/>
              </a:pPr>
              <a:t>‹nr.›</a:t>
            </a:fld>
            <a:endParaRPr lang="nl-NL"/>
          </a:p>
        </p:txBody>
      </p:sp>
      <p:sp>
        <p:nvSpPr>
          <p:cNvPr id="6" name="Rectangle 219"/>
          <p:cNvSpPr>
            <a:spLocks noGrp="1" noChangeArrowheads="1"/>
          </p:cNvSpPr>
          <p:nvPr>
            <p:ph type="dt" sz="half" idx="11"/>
          </p:nvPr>
        </p:nvSpPr>
        <p:spPr>
          <a:ln/>
        </p:spPr>
        <p:txBody>
          <a:bodyPr/>
          <a:lstStyle>
            <a:lvl1pPr>
              <a:defRPr/>
            </a:lvl1pPr>
          </a:lstStyle>
          <a:p>
            <a:pPr>
              <a:defRPr/>
            </a:pPr>
            <a:endParaRPr lang="nl-NL"/>
          </a:p>
        </p:txBody>
      </p:sp>
      <p:sp>
        <p:nvSpPr>
          <p:cNvPr id="7" name="Rectangle 220"/>
          <p:cNvSpPr>
            <a:spLocks noGrp="1" noChangeArrowheads="1"/>
          </p:cNvSpPr>
          <p:nvPr>
            <p:ph type="ftr" sz="quarter" idx="12"/>
          </p:nvPr>
        </p:nvSpPr>
        <p:spPr>
          <a:ln/>
        </p:spPr>
        <p:txBody>
          <a:bodyPr/>
          <a:lstStyle>
            <a:lvl1pPr>
              <a:defRPr/>
            </a:lvl1pPr>
          </a:lstStyle>
          <a:p>
            <a:pPr>
              <a:defRPr/>
            </a:pPr>
            <a:endParaRPr lang="nl-NL"/>
          </a:p>
        </p:txBody>
      </p:sp>
    </p:spTree>
    <p:extLst>
      <p:ext uri="{BB962C8B-B14F-4D97-AF65-F5344CB8AC3E}">
        <p14:creationId xmlns:p14="http://schemas.microsoft.com/office/powerpoint/2010/main" val="4205759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Rectangle 218"/>
          <p:cNvSpPr>
            <a:spLocks noGrp="1" noChangeArrowheads="1"/>
          </p:cNvSpPr>
          <p:nvPr>
            <p:ph type="sldNum" sz="quarter" idx="10"/>
          </p:nvPr>
        </p:nvSpPr>
        <p:spPr>
          <a:ln/>
        </p:spPr>
        <p:txBody>
          <a:bodyPr/>
          <a:lstStyle>
            <a:lvl1pPr>
              <a:defRPr/>
            </a:lvl1pPr>
          </a:lstStyle>
          <a:p>
            <a:pPr>
              <a:defRPr/>
            </a:pPr>
            <a:fld id="{1771A4EC-3EE8-40DA-8D1A-88085455B197}" type="slidenum">
              <a:rPr lang="nl-NL"/>
              <a:pPr>
                <a:defRPr/>
              </a:pPr>
              <a:t>‹nr.›</a:t>
            </a:fld>
            <a:endParaRPr lang="nl-NL"/>
          </a:p>
        </p:txBody>
      </p:sp>
      <p:sp>
        <p:nvSpPr>
          <p:cNvPr id="8" name="Rectangle 219"/>
          <p:cNvSpPr>
            <a:spLocks noGrp="1" noChangeArrowheads="1"/>
          </p:cNvSpPr>
          <p:nvPr>
            <p:ph type="dt" sz="half" idx="11"/>
          </p:nvPr>
        </p:nvSpPr>
        <p:spPr>
          <a:ln/>
        </p:spPr>
        <p:txBody>
          <a:bodyPr/>
          <a:lstStyle>
            <a:lvl1pPr>
              <a:defRPr/>
            </a:lvl1pPr>
          </a:lstStyle>
          <a:p>
            <a:pPr>
              <a:defRPr/>
            </a:pPr>
            <a:endParaRPr lang="nl-NL"/>
          </a:p>
        </p:txBody>
      </p:sp>
      <p:sp>
        <p:nvSpPr>
          <p:cNvPr id="9" name="Rectangle 220"/>
          <p:cNvSpPr>
            <a:spLocks noGrp="1" noChangeArrowheads="1"/>
          </p:cNvSpPr>
          <p:nvPr>
            <p:ph type="ftr" sz="quarter" idx="12"/>
          </p:nvPr>
        </p:nvSpPr>
        <p:spPr>
          <a:ln/>
        </p:spPr>
        <p:txBody>
          <a:bodyPr/>
          <a:lstStyle>
            <a:lvl1pPr>
              <a:defRPr/>
            </a:lvl1pPr>
          </a:lstStyle>
          <a:p>
            <a:pPr>
              <a:defRPr/>
            </a:pPr>
            <a:endParaRPr lang="nl-NL"/>
          </a:p>
        </p:txBody>
      </p:sp>
    </p:spTree>
    <p:extLst>
      <p:ext uri="{BB962C8B-B14F-4D97-AF65-F5344CB8AC3E}">
        <p14:creationId xmlns:p14="http://schemas.microsoft.com/office/powerpoint/2010/main" val="4187426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Rectangle 218"/>
          <p:cNvSpPr>
            <a:spLocks noGrp="1" noChangeArrowheads="1"/>
          </p:cNvSpPr>
          <p:nvPr>
            <p:ph type="sldNum" sz="quarter" idx="10"/>
          </p:nvPr>
        </p:nvSpPr>
        <p:spPr>
          <a:ln/>
        </p:spPr>
        <p:txBody>
          <a:bodyPr/>
          <a:lstStyle>
            <a:lvl1pPr>
              <a:defRPr/>
            </a:lvl1pPr>
          </a:lstStyle>
          <a:p>
            <a:pPr>
              <a:defRPr/>
            </a:pPr>
            <a:fld id="{A4DC7E56-556C-48AB-BF0F-EA09DAB333A6}" type="slidenum">
              <a:rPr lang="nl-NL"/>
              <a:pPr>
                <a:defRPr/>
              </a:pPr>
              <a:t>‹nr.›</a:t>
            </a:fld>
            <a:endParaRPr lang="nl-NL"/>
          </a:p>
        </p:txBody>
      </p:sp>
      <p:sp>
        <p:nvSpPr>
          <p:cNvPr id="4" name="Rectangle 219"/>
          <p:cNvSpPr>
            <a:spLocks noGrp="1" noChangeArrowheads="1"/>
          </p:cNvSpPr>
          <p:nvPr>
            <p:ph type="dt" sz="half" idx="11"/>
          </p:nvPr>
        </p:nvSpPr>
        <p:spPr>
          <a:ln/>
        </p:spPr>
        <p:txBody>
          <a:bodyPr/>
          <a:lstStyle>
            <a:lvl1pPr>
              <a:defRPr/>
            </a:lvl1pPr>
          </a:lstStyle>
          <a:p>
            <a:pPr>
              <a:defRPr/>
            </a:pPr>
            <a:endParaRPr lang="nl-NL"/>
          </a:p>
        </p:txBody>
      </p:sp>
      <p:sp>
        <p:nvSpPr>
          <p:cNvPr id="5" name="Rectangle 220"/>
          <p:cNvSpPr>
            <a:spLocks noGrp="1" noChangeArrowheads="1"/>
          </p:cNvSpPr>
          <p:nvPr>
            <p:ph type="ftr" sz="quarter" idx="12"/>
          </p:nvPr>
        </p:nvSpPr>
        <p:spPr>
          <a:ln/>
        </p:spPr>
        <p:txBody>
          <a:bodyPr/>
          <a:lstStyle>
            <a:lvl1pPr>
              <a:defRPr/>
            </a:lvl1pPr>
          </a:lstStyle>
          <a:p>
            <a:pPr>
              <a:defRPr/>
            </a:pPr>
            <a:endParaRPr lang="nl-NL"/>
          </a:p>
        </p:txBody>
      </p:sp>
    </p:spTree>
    <p:extLst>
      <p:ext uri="{BB962C8B-B14F-4D97-AF65-F5344CB8AC3E}">
        <p14:creationId xmlns:p14="http://schemas.microsoft.com/office/powerpoint/2010/main" val="4241440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Rectangle 218"/>
          <p:cNvSpPr>
            <a:spLocks noGrp="1" noChangeArrowheads="1"/>
          </p:cNvSpPr>
          <p:nvPr>
            <p:ph type="sldNum" sz="quarter" idx="10"/>
          </p:nvPr>
        </p:nvSpPr>
        <p:spPr>
          <a:ln/>
        </p:spPr>
        <p:txBody>
          <a:bodyPr/>
          <a:lstStyle>
            <a:lvl1pPr>
              <a:defRPr/>
            </a:lvl1pPr>
          </a:lstStyle>
          <a:p>
            <a:pPr>
              <a:defRPr/>
            </a:pPr>
            <a:fld id="{A3C07C26-FFC3-42AD-82A4-02B0ABD19A2B}" type="slidenum">
              <a:rPr lang="nl-NL"/>
              <a:pPr>
                <a:defRPr/>
              </a:pPr>
              <a:t>‹nr.›</a:t>
            </a:fld>
            <a:endParaRPr lang="nl-NL"/>
          </a:p>
        </p:txBody>
      </p:sp>
      <p:sp>
        <p:nvSpPr>
          <p:cNvPr id="3" name="Rectangle 219"/>
          <p:cNvSpPr>
            <a:spLocks noGrp="1" noChangeArrowheads="1"/>
          </p:cNvSpPr>
          <p:nvPr>
            <p:ph type="dt" sz="half" idx="11"/>
          </p:nvPr>
        </p:nvSpPr>
        <p:spPr>
          <a:ln/>
        </p:spPr>
        <p:txBody>
          <a:bodyPr/>
          <a:lstStyle>
            <a:lvl1pPr>
              <a:defRPr/>
            </a:lvl1pPr>
          </a:lstStyle>
          <a:p>
            <a:pPr>
              <a:defRPr/>
            </a:pPr>
            <a:endParaRPr lang="nl-NL"/>
          </a:p>
        </p:txBody>
      </p:sp>
      <p:sp>
        <p:nvSpPr>
          <p:cNvPr id="4" name="Rectangle 220"/>
          <p:cNvSpPr>
            <a:spLocks noGrp="1" noChangeArrowheads="1"/>
          </p:cNvSpPr>
          <p:nvPr>
            <p:ph type="ftr" sz="quarter" idx="12"/>
          </p:nvPr>
        </p:nvSpPr>
        <p:spPr>
          <a:ln/>
        </p:spPr>
        <p:txBody>
          <a:bodyPr/>
          <a:lstStyle>
            <a:lvl1pPr>
              <a:defRPr/>
            </a:lvl1pPr>
          </a:lstStyle>
          <a:p>
            <a:pPr>
              <a:defRPr/>
            </a:pPr>
            <a:endParaRPr lang="nl-NL"/>
          </a:p>
        </p:txBody>
      </p:sp>
    </p:spTree>
    <p:extLst>
      <p:ext uri="{BB962C8B-B14F-4D97-AF65-F5344CB8AC3E}">
        <p14:creationId xmlns:p14="http://schemas.microsoft.com/office/powerpoint/2010/main" val="1493652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218"/>
          <p:cNvSpPr>
            <a:spLocks noGrp="1" noChangeArrowheads="1"/>
          </p:cNvSpPr>
          <p:nvPr>
            <p:ph type="sldNum" sz="quarter" idx="10"/>
          </p:nvPr>
        </p:nvSpPr>
        <p:spPr>
          <a:ln/>
        </p:spPr>
        <p:txBody>
          <a:bodyPr/>
          <a:lstStyle>
            <a:lvl1pPr>
              <a:defRPr/>
            </a:lvl1pPr>
          </a:lstStyle>
          <a:p>
            <a:pPr>
              <a:defRPr/>
            </a:pPr>
            <a:fld id="{27C1EC78-63C1-43F6-9EDC-3518171DDB1F}" type="slidenum">
              <a:rPr lang="nl-NL"/>
              <a:pPr>
                <a:defRPr/>
              </a:pPr>
              <a:t>‹nr.›</a:t>
            </a:fld>
            <a:endParaRPr lang="nl-NL"/>
          </a:p>
        </p:txBody>
      </p:sp>
      <p:sp>
        <p:nvSpPr>
          <p:cNvPr id="6" name="Rectangle 219"/>
          <p:cNvSpPr>
            <a:spLocks noGrp="1" noChangeArrowheads="1"/>
          </p:cNvSpPr>
          <p:nvPr>
            <p:ph type="dt" sz="half" idx="11"/>
          </p:nvPr>
        </p:nvSpPr>
        <p:spPr>
          <a:ln/>
        </p:spPr>
        <p:txBody>
          <a:bodyPr/>
          <a:lstStyle>
            <a:lvl1pPr>
              <a:defRPr/>
            </a:lvl1pPr>
          </a:lstStyle>
          <a:p>
            <a:pPr>
              <a:defRPr/>
            </a:pPr>
            <a:endParaRPr lang="nl-NL"/>
          </a:p>
        </p:txBody>
      </p:sp>
      <p:sp>
        <p:nvSpPr>
          <p:cNvPr id="7" name="Rectangle 220"/>
          <p:cNvSpPr>
            <a:spLocks noGrp="1" noChangeArrowheads="1"/>
          </p:cNvSpPr>
          <p:nvPr>
            <p:ph type="ftr" sz="quarter" idx="12"/>
          </p:nvPr>
        </p:nvSpPr>
        <p:spPr>
          <a:ln/>
        </p:spPr>
        <p:txBody>
          <a:bodyPr/>
          <a:lstStyle>
            <a:lvl1pPr>
              <a:defRPr/>
            </a:lvl1pPr>
          </a:lstStyle>
          <a:p>
            <a:pPr>
              <a:defRPr/>
            </a:pPr>
            <a:endParaRPr lang="nl-NL"/>
          </a:p>
        </p:txBody>
      </p:sp>
    </p:spTree>
    <p:extLst>
      <p:ext uri="{BB962C8B-B14F-4D97-AF65-F5344CB8AC3E}">
        <p14:creationId xmlns:p14="http://schemas.microsoft.com/office/powerpoint/2010/main" val="282152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smtClean="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218"/>
          <p:cNvSpPr>
            <a:spLocks noGrp="1" noChangeArrowheads="1"/>
          </p:cNvSpPr>
          <p:nvPr>
            <p:ph type="sldNum" sz="quarter" idx="10"/>
          </p:nvPr>
        </p:nvSpPr>
        <p:spPr>
          <a:ln/>
        </p:spPr>
        <p:txBody>
          <a:bodyPr/>
          <a:lstStyle>
            <a:lvl1pPr>
              <a:defRPr/>
            </a:lvl1pPr>
          </a:lstStyle>
          <a:p>
            <a:pPr>
              <a:defRPr/>
            </a:pPr>
            <a:fld id="{0709491C-753B-43EE-A04C-1303FB52B637}" type="slidenum">
              <a:rPr lang="nl-NL"/>
              <a:pPr>
                <a:defRPr/>
              </a:pPr>
              <a:t>‹nr.›</a:t>
            </a:fld>
            <a:endParaRPr lang="nl-NL"/>
          </a:p>
        </p:txBody>
      </p:sp>
      <p:sp>
        <p:nvSpPr>
          <p:cNvPr id="6" name="Rectangle 219"/>
          <p:cNvSpPr>
            <a:spLocks noGrp="1" noChangeArrowheads="1"/>
          </p:cNvSpPr>
          <p:nvPr>
            <p:ph type="dt" sz="half" idx="11"/>
          </p:nvPr>
        </p:nvSpPr>
        <p:spPr>
          <a:ln/>
        </p:spPr>
        <p:txBody>
          <a:bodyPr/>
          <a:lstStyle>
            <a:lvl1pPr>
              <a:defRPr/>
            </a:lvl1pPr>
          </a:lstStyle>
          <a:p>
            <a:pPr>
              <a:defRPr/>
            </a:pPr>
            <a:endParaRPr lang="nl-NL"/>
          </a:p>
        </p:txBody>
      </p:sp>
      <p:sp>
        <p:nvSpPr>
          <p:cNvPr id="7" name="Rectangle 220"/>
          <p:cNvSpPr>
            <a:spLocks noGrp="1" noChangeArrowheads="1"/>
          </p:cNvSpPr>
          <p:nvPr>
            <p:ph type="ftr" sz="quarter" idx="12"/>
          </p:nvPr>
        </p:nvSpPr>
        <p:spPr>
          <a:ln/>
        </p:spPr>
        <p:txBody>
          <a:bodyPr/>
          <a:lstStyle>
            <a:lvl1pPr>
              <a:defRPr/>
            </a:lvl1pPr>
          </a:lstStyle>
          <a:p>
            <a:pPr>
              <a:defRPr/>
            </a:pPr>
            <a:endParaRPr lang="nl-NL"/>
          </a:p>
        </p:txBody>
      </p:sp>
    </p:spTree>
    <p:extLst>
      <p:ext uri="{BB962C8B-B14F-4D97-AF65-F5344CB8AC3E}">
        <p14:creationId xmlns:p14="http://schemas.microsoft.com/office/powerpoint/2010/main" val="402883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2">
                <a:lumMod val="10000"/>
              </a:schemeClr>
            </a:gs>
            <a:gs pos="53000">
              <a:schemeClr val="accent5">
                <a:lumMod val="17000"/>
              </a:schemeClr>
            </a:gs>
            <a:gs pos="100000">
              <a:schemeClr val="accent5">
                <a:lumMod val="32000"/>
              </a:schemeClr>
            </a:gs>
          </a:gsLst>
          <a:lin ang="5400000" scaled="1"/>
          <a:tileRect/>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96888" y="1308100"/>
            <a:ext cx="10429876" cy="5908675"/>
            <a:chOff x="-313" y="824"/>
            <a:chExt cx="6570" cy="3722"/>
          </a:xfrm>
        </p:grpSpPr>
        <p:sp>
          <p:nvSpPr>
            <p:cNvPr id="4099"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effectLst>
                  <a:outerShdw blurRad="38100" dist="38100" dir="2700000" algn="tl">
                    <a:srgbClr val="000000"/>
                  </a:outerShdw>
                </a:effectLst>
              </a:endParaRPr>
            </a:p>
          </p:txBody>
        </p:sp>
        <p:sp>
          <p:nvSpPr>
            <p:cNvPr id="4100"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effectLst>
                  <a:outerShdw blurRad="38100" dist="38100" dir="2700000" algn="tl">
                    <a:srgbClr val="000000"/>
                  </a:outerShdw>
                </a:effectLst>
              </a:endParaRPr>
            </a:p>
          </p:txBody>
        </p:sp>
        <p:sp>
          <p:nvSpPr>
            <p:cNvPr id="4101"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effectLst>
                  <a:outerShdw blurRad="38100" dist="38100" dir="2700000" algn="tl">
                    <a:srgbClr val="000000"/>
                  </a:outerShdw>
                </a:effectLst>
              </a:endParaRPr>
            </a:p>
          </p:txBody>
        </p:sp>
        <p:sp>
          <p:nvSpPr>
            <p:cNvPr id="4102"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effectLst>
                  <a:outerShdw blurRad="38100" dist="38100" dir="2700000" algn="tl">
                    <a:srgbClr val="000000"/>
                  </a:outerShdw>
                </a:effectLst>
              </a:endParaRPr>
            </a:p>
          </p:txBody>
        </p:sp>
        <p:sp>
          <p:nvSpPr>
            <p:cNvPr id="4103"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effectLst>
                  <a:outerShdw blurRad="38100" dist="38100" dir="2700000" algn="tl">
                    <a:srgbClr val="000000"/>
                  </a:outerShdw>
                </a:effectLst>
              </a:endParaRPr>
            </a:p>
          </p:txBody>
        </p:sp>
        <p:sp>
          <p:nvSpPr>
            <p:cNvPr id="4104"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effectLst>
                  <a:outerShdw blurRad="38100" dist="38100" dir="2700000" algn="tl">
                    <a:srgbClr val="000000"/>
                  </a:outerShdw>
                </a:effectLst>
              </a:endParaRPr>
            </a:p>
          </p:txBody>
        </p:sp>
        <p:sp>
          <p:nvSpPr>
            <p:cNvPr id="4105"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effectLst>
                  <a:outerShdw blurRad="38100" dist="38100" dir="2700000" algn="tl">
                    <a:srgbClr val="000000"/>
                  </a:outerShdw>
                </a:effectLst>
              </a:endParaRPr>
            </a:p>
          </p:txBody>
        </p:sp>
        <p:sp>
          <p:nvSpPr>
            <p:cNvPr id="4106"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a:defRPr/>
              </a:pPr>
              <a:endParaRPr lang="nl-NL">
                <a:effectLst>
                  <a:outerShdw blurRad="38100" dist="38100" dir="2700000" algn="tl">
                    <a:srgbClr val="000000"/>
                  </a:outerShdw>
                </a:effectLst>
              </a:endParaRPr>
            </a:p>
          </p:txBody>
        </p:sp>
        <p:sp>
          <p:nvSpPr>
            <p:cNvPr id="4107"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a:defRPr/>
              </a:pPr>
              <a:endParaRPr lang="nl-NL">
                <a:effectLst>
                  <a:outerShdw blurRad="38100" dist="38100" dir="2700000" algn="tl">
                    <a:srgbClr val="000000"/>
                  </a:outerShdw>
                </a:effectLst>
              </a:endParaRPr>
            </a:p>
          </p:txBody>
        </p:sp>
        <p:sp>
          <p:nvSpPr>
            <p:cNvPr id="4108"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a:defRPr/>
              </a:pPr>
              <a:endParaRPr lang="nl-NL">
                <a:effectLst>
                  <a:outerShdw blurRad="38100" dist="38100" dir="2700000" algn="tl">
                    <a:srgbClr val="000000"/>
                  </a:outerShdw>
                </a:effectLst>
              </a:endParaRPr>
            </a:p>
          </p:txBody>
        </p:sp>
        <p:sp>
          <p:nvSpPr>
            <p:cNvPr id="4109"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defRPr/>
              </a:pPr>
              <a:endParaRPr lang="nl-NL">
                <a:effectLst>
                  <a:outerShdw blurRad="38100" dist="38100" dir="2700000" algn="tl">
                    <a:srgbClr val="000000"/>
                  </a:outerShdw>
                </a:effectLst>
              </a:endParaRPr>
            </a:p>
          </p:txBody>
        </p:sp>
        <p:sp>
          <p:nvSpPr>
            <p:cNvPr id="4110"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a:defRPr/>
              </a:pPr>
              <a:endParaRPr lang="nl-NL">
                <a:effectLst>
                  <a:outerShdw blurRad="38100" dist="38100" dir="2700000" algn="tl">
                    <a:srgbClr val="000000"/>
                  </a:outerShdw>
                </a:effectLst>
              </a:endParaRPr>
            </a:p>
          </p:txBody>
        </p:sp>
        <p:sp>
          <p:nvSpPr>
            <p:cNvPr id="4111"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a:defRPr/>
              </a:pPr>
              <a:endParaRPr lang="nl-NL">
                <a:effectLst>
                  <a:outerShdw blurRad="38100" dist="38100" dir="2700000" algn="tl">
                    <a:srgbClr val="000000"/>
                  </a:outerShdw>
                </a:effectLst>
              </a:endParaRPr>
            </a:p>
          </p:txBody>
        </p:sp>
        <p:sp>
          <p:nvSpPr>
            <p:cNvPr id="4112"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a:defRPr/>
              </a:pPr>
              <a:endParaRPr lang="nl-NL">
                <a:effectLst>
                  <a:outerShdw blurRad="38100" dist="38100" dir="2700000" algn="tl">
                    <a:srgbClr val="000000"/>
                  </a:outerShdw>
                </a:effectLst>
              </a:endParaRPr>
            </a:p>
          </p:txBody>
        </p:sp>
        <p:sp>
          <p:nvSpPr>
            <p:cNvPr id="4113" name="Rectangle 17"/>
            <p:cNvSpPr>
              <a:spLocks noChangeArrowheads="1"/>
            </p:cNvSpPr>
            <p:nvPr userDrawn="1"/>
          </p:nvSpPr>
          <p:spPr bwMode="hidden">
            <a:xfrm rot="18603245" flipV="1">
              <a:off x="4053" y="3503"/>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defRPr/>
              </a:pPr>
              <a:endParaRPr lang="nl-NL">
                <a:effectLst>
                  <a:outerShdw blurRad="38100" dist="38100" dir="2700000" algn="tl">
                    <a:srgbClr val="000000"/>
                  </a:outerShdw>
                </a:effectLst>
              </a:endParaRPr>
            </a:p>
          </p:txBody>
        </p:sp>
        <p:sp>
          <p:nvSpPr>
            <p:cNvPr id="4114"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defRPr/>
              </a:pPr>
              <a:endParaRPr lang="nl-NL">
                <a:effectLst>
                  <a:outerShdw blurRad="38100" dist="38100" dir="2700000" algn="tl">
                    <a:srgbClr val="000000"/>
                  </a:outerShdw>
                </a:effectLst>
              </a:endParaRPr>
            </a:p>
          </p:txBody>
        </p:sp>
        <p:sp>
          <p:nvSpPr>
            <p:cNvPr id="4115"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a:defRPr/>
              </a:pPr>
              <a:endParaRPr lang="nl-NL">
                <a:effectLst>
                  <a:outerShdw blurRad="38100" dist="38100" dir="2700000" algn="tl">
                    <a:srgbClr val="000000"/>
                  </a:outerShdw>
                </a:effectLst>
              </a:endParaRPr>
            </a:p>
          </p:txBody>
        </p:sp>
        <p:sp>
          <p:nvSpPr>
            <p:cNvPr id="4116"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defRPr/>
              </a:pPr>
              <a:endParaRPr lang="nl-NL">
                <a:effectLst>
                  <a:outerShdw blurRad="38100" dist="38100" dir="2700000" algn="tl">
                    <a:srgbClr val="000000"/>
                  </a:outerShdw>
                </a:effectLst>
              </a:endParaRPr>
            </a:p>
          </p:txBody>
        </p:sp>
        <p:sp>
          <p:nvSpPr>
            <p:cNvPr id="4117"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defRPr/>
              </a:pPr>
              <a:endParaRPr lang="nl-NL">
                <a:effectLst>
                  <a:outerShdw blurRad="38100" dist="38100" dir="2700000" algn="tl">
                    <a:srgbClr val="000000"/>
                  </a:outerShdw>
                </a:effectLst>
              </a:endParaRPr>
            </a:p>
          </p:txBody>
        </p:sp>
        <p:sp>
          <p:nvSpPr>
            <p:cNvPr id="4118"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a:defRPr/>
              </a:pPr>
              <a:endParaRPr lang="nl-NL">
                <a:effectLst>
                  <a:outerShdw blurRad="38100" dist="38100" dir="2700000" algn="tl">
                    <a:srgbClr val="000000"/>
                  </a:outerShdw>
                </a:effectLst>
              </a:endParaRPr>
            </a:p>
          </p:txBody>
        </p:sp>
        <p:sp>
          <p:nvSpPr>
            <p:cNvPr id="4119"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a:defRPr/>
              </a:pPr>
              <a:endParaRPr lang="nl-NL">
                <a:effectLst>
                  <a:outerShdw blurRad="38100" dist="38100" dir="2700000" algn="tl">
                    <a:srgbClr val="000000"/>
                  </a:outerShdw>
                </a:effectLst>
              </a:endParaRPr>
            </a:p>
          </p:txBody>
        </p:sp>
        <p:sp>
          <p:nvSpPr>
            <p:cNvPr id="4120"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a:defRPr/>
              </a:pPr>
              <a:endParaRPr lang="nl-NL">
                <a:effectLst>
                  <a:outerShdw blurRad="38100" dist="38100" dir="2700000" algn="tl">
                    <a:srgbClr val="000000"/>
                  </a:outerShdw>
                </a:effectLst>
              </a:endParaRPr>
            </a:p>
          </p:txBody>
        </p:sp>
        <p:sp>
          <p:nvSpPr>
            <p:cNvPr id="4121"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defRPr/>
              </a:pPr>
              <a:endParaRPr lang="nl-NL">
                <a:effectLst>
                  <a:outerShdw blurRad="38100" dist="38100" dir="2700000" algn="tl">
                    <a:srgbClr val="000000"/>
                  </a:outerShdw>
                </a:effectLst>
              </a:endParaRPr>
            </a:p>
          </p:txBody>
        </p:sp>
        <p:sp>
          <p:nvSpPr>
            <p:cNvPr id="4122"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defRPr/>
              </a:pPr>
              <a:endParaRPr lang="nl-NL">
                <a:effectLst>
                  <a:outerShdw blurRad="38100" dist="38100" dir="2700000" algn="tl">
                    <a:srgbClr val="000000"/>
                  </a:outerShdw>
                </a:effectLst>
              </a:endParaRPr>
            </a:p>
          </p:txBody>
        </p:sp>
        <p:sp>
          <p:nvSpPr>
            <p:cNvPr id="4123"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defRPr/>
              </a:pPr>
              <a:endParaRPr lang="nl-NL">
                <a:effectLst>
                  <a:outerShdw blurRad="38100" dist="38100" dir="2700000" algn="tl">
                    <a:srgbClr val="000000"/>
                  </a:outerShdw>
                </a:effectLst>
              </a:endParaRPr>
            </a:p>
          </p:txBody>
        </p:sp>
        <p:sp>
          <p:nvSpPr>
            <p:cNvPr id="4124"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defRPr/>
              </a:pPr>
              <a:endParaRPr lang="nl-NL">
                <a:effectLst>
                  <a:outerShdw blurRad="38100" dist="38100" dir="2700000" algn="tl">
                    <a:srgbClr val="000000"/>
                  </a:outerShdw>
                </a:effectLst>
              </a:endParaRPr>
            </a:p>
          </p:txBody>
        </p:sp>
        <p:sp>
          <p:nvSpPr>
            <p:cNvPr id="4125"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a:defRPr/>
              </a:pPr>
              <a:endParaRPr lang="nl-NL">
                <a:effectLst>
                  <a:outerShdw blurRad="38100" dist="38100" dir="2700000" algn="tl">
                    <a:srgbClr val="000000"/>
                  </a:outerShdw>
                </a:effectLst>
              </a:endParaRPr>
            </a:p>
          </p:txBody>
        </p:sp>
        <p:sp>
          <p:nvSpPr>
            <p:cNvPr id="4126"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defRPr/>
              </a:pPr>
              <a:endParaRPr lang="nl-NL">
                <a:effectLst>
                  <a:outerShdw blurRad="38100" dist="38100" dir="2700000" algn="tl">
                    <a:srgbClr val="000000"/>
                  </a:outerShdw>
                </a:effectLst>
              </a:endParaRPr>
            </a:p>
          </p:txBody>
        </p:sp>
        <p:sp>
          <p:nvSpPr>
            <p:cNvPr id="4127"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defRPr/>
              </a:pPr>
              <a:endParaRPr lang="nl-NL">
                <a:effectLst>
                  <a:outerShdw blurRad="38100" dist="38100" dir="2700000" algn="tl">
                    <a:srgbClr val="000000"/>
                  </a:outerShdw>
                </a:effectLst>
              </a:endParaRPr>
            </a:p>
          </p:txBody>
        </p:sp>
        <p:sp>
          <p:nvSpPr>
            <p:cNvPr id="4128"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defRPr/>
              </a:pPr>
              <a:endParaRPr lang="nl-NL">
                <a:effectLst>
                  <a:outerShdw blurRad="38100" dist="38100" dir="2700000" algn="tl">
                    <a:srgbClr val="000000"/>
                  </a:outerShdw>
                </a:effectLst>
              </a:endParaRPr>
            </a:p>
          </p:txBody>
        </p:sp>
        <p:sp>
          <p:nvSpPr>
            <p:cNvPr id="4129"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a:defRPr/>
              </a:pPr>
              <a:endParaRPr lang="nl-NL">
                <a:effectLst>
                  <a:outerShdw blurRad="38100" dist="38100" dir="2700000" algn="tl">
                    <a:srgbClr val="000000"/>
                  </a:outerShdw>
                </a:effectLst>
              </a:endParaRPr>
            </a:p>
          </p:txBody>
        </p:sp>
        <p:sp>
          <p:nvSpPr>
            <p:cNvPr id="4130"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a:defRPr/>
              </a:pPr>
              <a:endParaRPr lang="nl-NL">
                <a:effectLst>
                  <a:outerShdw blurRad="38100" dist="38100" dir="2700000" algn="tl">
                    <a:srgbClr val="000000"/>
                  </a:outerShdw>
                </a:effectLst>
              </a:endParaRPr>
            </a:p>
          </p:txBody>
        </p:sp>
        <p:sp>
          <p:nvSpPr>
            <p:cNvPr id="4131"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p>
          </p:txBody>
        </p:sp>
        <p:sp>
          <p:nvSpPr>
            <p:cNvPr id="4132"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4133"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p>
          </p:txBody>
        </p:sp>
        <p:sp>
          <p:nvSpPr>
            <p:cNvPr id="4134"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p>
          </p:txBody>
        </p:sp>
        <p:sp>
          <p:nvSpPr>
            <p:cNvPr id="4135"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p>
          </p:txBody>
        </p:sp>
        <p:sp>
          <p:nvSpPr>
            <p:cNvPr id="4136"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p>
          </p:txBody>
        </p:sp>
        <p:sp>
          <p:nvSpPr>
            <p:cNvPr id="4137"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4138"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p>
          </p:txBody>
        </p:sp>
        <p:sp>
          <p:nvSpPr>
            <p:cNvPr id="4139"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4140"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p>
          </p:txBody>
        </p:sp>
        <p:sp>
          <p:nvSpPr>
            <p:cNvPr id="4141"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4142"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4143"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p>
          </p:txBody>
        </p:sp>
        <p:sp>
          <p:nvSpPr>
            <p:cNvPr id="4144"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4145"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4146"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4147"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4148"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nl-NL"/>
            </a:p>
          </p:txBody>
        </p:sp>
        <p:sp>
          <p:nvSpPr>
            <p:cNvPr id="4149"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nl-NL"/>
            </a:p>
          </p:txBody>
        </p:sp>
        <p:sp>
          <p:nvSpPr>
            <p:cNvPr id="4150"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4151"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p>
          </p:txBody>
        </p:sp>
        <p:sp>
          <p:nvSpPr>
            <p:cNvPr id="4152"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p>
          </p:txBody>
        </p:sp>
        <p:sp>
          <p:nvSpPr>
            <p:cNvPr id="4153"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p>
          </p:txBody>
        </p:sp>
        <p:sp>
          <p:nvSpPr>
            <p:cNvPr id="4154"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4155"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4156"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4157"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4158"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4159"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4160"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4161"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4162"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4163"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p>
          </p:txBody>
        </p:sp>
        <p:sp>
          <p:nvSpPr>
            <p:cNvPr id="4164"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p>
          </p:txBody>
        </p:sp>
        <p:sp>
          <p:nvSpPr>
            <p:cNvPr id="4165"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4166"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4167"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p>
          </p:txBody>
        </p:sp>
        <p:sp>
          <p:nvSpPr>
            <p:cNvPr id="4168"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4169"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4170"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4171"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4172"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4173"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p>
          </p:txBody>
        </p:sp>
        <p:sp>
          <p:nvSpPr>
            <p:cNvPr id="4174"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4175"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4176"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4177"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4178"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p>
          </p:txBody>
        </p:sp>
        <p:sp>
          <p:nvSpPr>
            <p:cNvPr id="4179"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p>
          </p:txBody>
        </p:sp>
        <p:sp>
          <p:nvSpPr>
            <p:cNvPr id="4180"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181"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p>
          </p:txBody>
        </p:sp>
        <p:sp>
          <p:nvSpPr>
            <p:cNvPr id="4182"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p>
          </p:txBody>
        </p:sp>
        <p:sp>
          <p:nvSpPr>
            <p:cNvPr id="4183"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p>
          </p:txBody>
        </p:sp>
        <p:sp>
          <p:nvSpPr>
            <p:cNvPr id="4184"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4185"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4186"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4187"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4188"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p>
          </p:txBody>
        </p:sp>
        <p:sp>
          <p:nvSpPr>
            <p:cNvPr id="4189"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p>
          </p:txBody>
        </p:sp>
        <p:sp>
          <p:nvSpPr>
            <p:cNvPr id="4190"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p>
          </p:txBody>
        </p:sp>
        <p:sp>
          <p:nvSpPr>
            <p:cNvPr id="4191"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p>
          </p:txBody>
        </p:sp>
        <p:sp>
          <p:nvSpPr>
            <p:cNvPr id="4192"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p>
          </p:txBody>
        </p:sp>
        <p:sp>
          <p:nvSpPr>
            <p:cNvPr id="4193"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p>
          </p:txBody>
        </p:sp>
        <p:sp>
          <p:nvSpPr>
            <p:cNvPr id="4194"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p>
          </p:txBody>
        </p:sp>
        <p:sp>
          <p:nvSpPr>
            <p:cNvPr id="4195"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p>
          </p:txBody>
        </p:sp>
        <p:sp>
          <p:nvSpPr>
            <p:cNvPr id="4196"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p>
          </p:txBody>
        </p:sp>
        <p:sp>
          <p:nvSpPr>
            <p:cNvPr id="4197"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p>
          </p:txBody>
        </p:sp>
        <p:sp>
          <p:nvSpPr>
            <p:cNvPr id="4198"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p>
          </p:txBody>
        </p:sp>
        <p:sp>
          <p:nvSpPr>
            <p:cNvPr id="4199"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p>
          </p:txBody>
        </p:sp>
        <p:sp>
          <p:nvSpPr>
            <p:cNvPr id="4200"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4201"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4202"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nl-NL"/>
            </a:p>
          </p:txBody>
        </p:sp>
        <p:sp>
          <p:nvSpPr>
            <p:cNvPr id="4203"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nl-NL"/>
            </a:p>
          </p:txBody>
        </p:sp>
        <p:sp>
          <p:nvSpPr>
            <p:cNvPr id="4204"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p>
          </p:txBody>
        </p:sp>
        <p:sp>
          <p:nvSpPr>
            <p:cNvPr id="4205"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p>
          </p:txBody>
        </p:sp>
        <p:sp>
          <p:nvSpPr>
            <p:cNvPr id="4206"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4207"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p>
          </p:txBody>
        </p:sp>
        <p:sp>
          <p:nvSpPr>
            <p:cNvPr id="4208"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4209"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4210"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4211"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4212"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p>
          </p:txBody>
        </p:sp>
        <p:sp>
          <p:nvSpPr>
            <p:cNvPr id="4213"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p>
          </p:txBody>
        </p:sp>
        <p:sp>
          <p:nvSpPr>
            <p:cNvPr id="4214"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4215"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p>
          </p:txBody>
        </p:sp>
        <p:sp>
          <p:nvSpPr>
            <p:cNvPr id="4216"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17"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18"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19"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p>
          </p:txBody>
        </p:sp>
        <p:sp>
          <p:nvSpPr>
            <p:cNvPr id="4220"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p>
          </p:txBody>
        </p:sp>
        <p:sp>
          <p:nvSpPr>
            <p:cNvPr id="4221"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p>
          </p:txBody>
        </p:sp>
        <p:sp>
          <p:nvSpPr>
            <p:cNvPr id="4222"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p>
          </p:txBody>
        </p:sp>
        <p:sp>
          <p:nvSpPr>
            <p:cNvPr id="4223"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4224"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p>
          </p:txBody>
        </p:sp>
        <p:sp>
          <p:nvSpPr>
            <p:cNvPr id="4225"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p>
          </p:txBody>
        </p:sp>
        <p:sp>
          <p:nvSpPr>
            <p:cNvPr id="4226"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27"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28"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29"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30"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31"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32"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33"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4234"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4235"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4236"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4237"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p>
          </p:txBody>
        </p:sp>
        <p:sp>
          <p:nvSpPr>
            <p:cNvPr id="4238"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4239"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p>
          </p:txBody>
        </p:sp>
        <p:sp>
          <p:nvSpPr>
            <p:cNvPr id="4240"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p>
          </p:txBody>
        </p:sp>
        <p:sp>
          <p:nvSpPr>
            <p:cNvPr id="4241"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p>
          </p:txBody>
        </p:sp>
        <p:sp>
          <p:nvSpPr>
            <p:cNvPr id="4242"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p>
          </p:txBody>
        </p:sp>
        <p:sp>
          <p:nvSpPr>
            <p:cNvPr id="4243"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p>
          </p:txBody>
        </p:sp>
        <p:sp>
          <p:nvSpPr>
            <p:cNvPr id="4244"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p>
          </p:txBody>
        </p:sp>
        <p:sp>
          <p:nvSpPr>
            <p:cNvPr id="4245"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46"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p>
          </p:txBody>
        </p:sp>
        <p:sp>
          <p:nvSpPr>
            <p:cNvPr id="4247"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p>
          </p:txBody>
        </p:sp>
        <p:sp>
          <p:nvSpPr>
            <p:cNvPr id="4248"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49"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50"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51"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52"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53"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54"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55"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56"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57"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58"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59"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60"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61"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62"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63"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64"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p>
          </p:txBody>
        </p:sp>
        <p:sp>
          <p:nvSpPr>
            <p:cNvPr id="4265"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p>
          </p:txBody>
        </p:sp>
        <p:sp>
          <p:nvSpPr>
            <p:cNvPr id="4266"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p>
          </p:txBody>
        </p:sp>
        <p:sp>
          <p:nvSpPr>
            <p:cNvPr id="4267"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p>
          </p:txBody>
        </p:sp>
        <p:sp>
          <p:nvSpPr>
            <p:cNvPr id="4268"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69"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70"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71"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72"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73"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74"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75"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76"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277"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4278"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4279"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4280"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4281"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4282"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4283"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4284"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4285"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pPr>
                <a:defRPr/>
              </a:pPr>
              <a:endParaRPr lang="nl-NL"/>
            </a:p>
          </p:txBody>
        </p:sp>
        <p:sp>
          <p:nvSpPr>
            <p:cNvPr id="4286"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4287"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4288"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p>
          </p:txBody>
        </p:sp>
        <p:sp>
          <p:nvSpPr>
            <p:cNvPr id="4289"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nl-NL"/>
            </a:p>
          </p:txBody>
        </p:sp>
        <p:sp>
          <p:nvSpPr>
            <p:cNvPr id="4290"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nl-NL"/>
            </a:p>
          </p:txBody>
        </p:sp>
        <p:sp>
          <p:nvSpPr>
            <p:cNvPr id="4291"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nl-NL"/>
            </a:p>
          </p:txBody>
        </p:sp>
        <p:sp>
          <p:nvSpPr>
            <p:cNvPr id="4292"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nl-NL"/>
            </a:p>
          </p:txBody>
        </p:sp>
        <p:sp>
          <p:nvSpPr>
            <p:cNvPr id="4293"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nl-NL"/>
            </a:p>
          </p:txBody>
        </p:sp>
        <p:sp>
          <p:nvSpPr>
            <p:cNvPr id="4294"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nl-NL"/>
            </a:p>
          </p:txBody>
        </p:sp>
        <p:sp>
          <p:nvSpPr>
            <p:cNvPr id="4295"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nl-NL"/>
            </a:p>
          </p:txBody>
        </p:sp>
        <p:sp>
          <p:nvSpPr>
            <p:cNvPr id="4296"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nl-NL"/>
            </a:p>
          </p:txBody>
        </p:sp>
        <p:sp>
          <p:nvSpPr>
            <p:cNvPr id="4297"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nl-NL"/>
            </a:p>
          </p:txBody>
        </p:sp>
        <p:sp>
          <p:nvSpPr>
            <p:cNvPr id="4298"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nl-NL"/>
            </a:p>
          </p:txBody>
        </p:sp>
        <p:sp>
          <p:nvSpPr>
            <p:cNvPr id="4299"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nl-NL"/>
            </a:p>
          </p:txBody>
        </p:sp>
        <p:sp>
          <p:nvSpPr>
            <p:cNvPr id="4300"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nl-NL"/>
            </a:p>
          </p:txBody>
        </p:sp>
        <p:sp>
          <p:nvSpPr>
            <p:cNvPr id="4301"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nl-NL"/>
            </a:p>
          </p:txBody>
        </p:sp>
        <p:sp>
          <p:nvSpPr>
            <p:cNvPr id="4302"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nl-NL"/>
            </a:p>
          </p:txBody>
        </p:sp>
        <p:sp>
          <p:nvSpPr>
            <p:cNvPr id="4303"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nl-NL"/>
            </a:p>
          </p:txBody>
        </p:sp>
        <p:sp>
          <p:nvSpPr>
            <p:cNvPr id="4304"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nl-NL"/>
            </a:p>
          </p:txBody>
        </p:sp>
        <p:sp>
          <p:nvSpPr>
            <p:cNvPr id="4305"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nl-NL"/>
            </a:p>
          </p:txBody>
        </p:sp>
        <p:sp>
          <p:nvSpPr>
            <p:cNvPr id="4306"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nl-NL"/>
            </a:p>
          </p:txBody>
        </p:sp>
        <p:sp>
          <p:nvSpPr>
            <p:cNvPr id="4307"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pPr>
                <a:defRPr/>
              </a:pPr>
              <a:endParaRPr lang="nl-NL"/>
            </a:p>
          </p:txBody>
        </p:sp>
        <p:sp>
          <p:nvSpPr>
            <p:cNvPr id="4308"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pPr>
                <a:defRPr/>
              </a:pPr>
              <a:endParaRPr lang="nl-NL"/>
            </a:p>
          </p:txBody>
        </p:sp>
        <p:sp>
          <p:nvSpPr>
            <p:cNvPr id="4309"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nl-NL"/>
            </a:p>
          </p:txBody>
        </p:sp>
        <p:sp>
          <p:nvSpPr>
            <p:cNvPr id="4310"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p>
          </p:txBody>
        </p:sp>
        <p:sp>
          <p:nvSpPr>
            <p:cNvPr id="4311"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p>
          </p:txBody>
        </p:sp>
        <p:sp>
          <p:nvSpPr>
            <p:cNvPr id="4312"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p>
          </p:txBody>
        </p:sp>
        <p:sp>
          <p:nvSpPr>
            <p:cNvPr id="4313"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nl-NL"/>
            </a:p>
          </p:txBody>
        </p:sp>
      </p:grpSp>
      <p:sp>
        <p:nvSpPr>
          <p:cNvPr id="4314" name="Rectangle 218"/>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pPr>
              <a:defRPr/>
            </a:pPr>
            <a:fld id="{067F6B97-E17E-4DDC-BE67-B139EB17BD4B}" type="slidenum">
              <a:rPr lang="nl-NL"/>
              <a:pPr>
                <a:defRPr/>
              </a:pPr>
              <a:t>‹nr.›</a:t>
            </a:fld>
            <a:endParaRPr lang="nl-NL"/>
          </a:p>
        </p:txBody>
      </p:sp>
      <p:sp>
        <p:nvSpPr>
          <p:cNvPr id="4315" name="Rectangle 2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pPr>
              <a:defRPr/>
            </a:pPr>
            <a:endParaRPr lang="nl-NL"/>
          </a:p>
        </p:txBody>
      </p:sp>
      <p:sp>
        <p:nvSpPr>
          <p:cNvPr id="4316" name="Rectangle 220"/>
          <p:cNvSpPr>
            <a:spLocks noGrp="1" noChangeArrowheads="1"/>
          </p:cNvSpPr>
          <p:nvPr>
            <p:ph type="ftr" sz="quarter" idx="3"/>
          </p:nvPr>
        </p:nvSpPr>
        <p:spPr bwMode="auto">
          <a:xfrm>
            <a:off x="31242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pPr>
              <a:defRPr/>
            </a:pPr>
            <a:endParaRPr lang="nl-NL"/>
          </a:p>
        </p:txBody>
      </p:sp>
      <p:sp>
        <p:nvSpPr>
          <p:cNvPr id="4317" name="Rectangle 221"/>
          <p:cNvSpPr>
            <a:spLocks noGrp="1" noChangeArrowheads="1"/>
          </p:cNvSpPr>
          <p:nvPr>
            <p:ph type="body" idx="1"/>
          </p:nvPr>
        </p:nvSpPr>
        <p:spPr bwMode="auto">
          <a:xfrm>
            <a:off x="457200" y="1600200"/>
            <a:ext cx="8229600" cy="4533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318" name="Rectangle 22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nl-NL" smtClean="0"/>
              <a:t>Klik om het opmaakprofiel te bewerken</a:t>
            </a:r>
          </a:p>
        </p:txBody>
      </p:sp>
    </p:spTree>
  </p:cSld>
  <p:clrMap bg1="dk2" tx1="lt1" bg2="dk1" tx2="lt2" accent1="accent1" accent2="accent2" accent3="accent3" accent4="accent4" accent5="accent5" accent6="accent6" hlink="hlink" folHlink="folHlink"/>
  <p:sldLayoutIdLst>
    <p:sldLayoutId id="2147483746"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Blip>
          <a:blip r:embed="rId15"/>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Blip>
          <a:blip r:embed="rId15"/>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hyperlink" Target="http://www.schooltv.nl/beeldbank/clippopup/20090623_newton01" TargetMode="External"/><Relationship Id="rId7" Type="http://schemas.openxmlformats.org/officeDocument/2006/relationships/hyperlink" Target="http://www.schooltv.nl/beeldbank/clip/20090623_newton0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hyperlink" Target="http://nl.wikipedia.org/wiki/Isaac_Newton"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9.gif"/><Relationship Id="rId5" Type="http://schemas.openxmlformats.org/officeDocument/2006/relationships/image" Target="../media/image8.gif"/><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0.gif"/></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Footer Placeholder 3"/>
          <p:cNvSpPr>
            <a:spLocks noGrp="1"/>
          </p:cNvSpPr>
          <p:nvPr>
            <p:ph type="ftr" sz="quarter" idx="11"/>
          </p:nvPr>
        </p:nvSpPr>
        <p:spPr>
          <a:xfrm>
            <a:off x="694998" y="6532562"/>
            <a:ext cx="2339975" cy="325438"/>
          </a:xfrm>
        </p:spPr>
        <p:txBody>
          <a:bodyPr/>
          <a:lstStyle/>
          <a:p>
            <a:pPr>
              <a:defRPr/>
            </a:pPr>
            <a:r>
              <a:rPr lang="nl-NL" dirty="0" smtClean="0"/>
              <a:t>© Ing W.T.N.G. Tomassen</a:t>
            </a:r>
            <a:endParaRPr lang="nl-NL" dirty="0"/>
          </a:p>
        </p:txBody>
      </p:sp>
      <p:sp>
        <p:nvSpPr>
          <p:cNvPr id="15366" name="TextBox 14"/>
          <p:cNvSpPr txBox="1">
            <a:spLocks noChangeArrowheads="1"/>
          </p:cNvSpPr>
          <p:nvPr/>
        </p:nvSpPr>
        <p:spPr bwMode="auto">
          <a:xfrm>
            <a:off x="1571635" y="1314450"/>
            <a:ext cx="60721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2400" dirty="0">
                <a:solidFill>
                  <a:schemeClr val="bg1"/>
                </a:solidFill>
                <a:latin typeface="Calibri" pitchFamily="34" charset="0"/>
              </a:rPr>
              <a:t>Na deze les </a:t>
            </a:r>
            <a:r>
              <a:rPr lang="nl-NL" sz="2400" dirty="0" smtClean="0">
                <a:solidFill>
                  <a:schemeClr val="bg1"/>
                </a:solidFill>
                <a:latin typeface="Calibri" pitchFamily="34" charset="0"/>
              </a:rPr>
              <a:t>kan </a:t>
            </a:r>
            <a:r>
              <a:rPr lang="nl-NL" sz="2400" dirty="0">
                <a:solidFill>
                  <a:schemeClr val="bg1"/>
                </a:solidFill>
                <a:latin typeface="Calibri" pitchFamily="34" charset="0"/>
              </a:rPr>
              <a:t>je:</a:t>
            </a:r>
          </a:p>
          <a:p>
            <a:pPr algn="ctr" eaLnBrk="1" hangingPunct="1"/>
            <a:endParaRPr lang="nl-NL" sz="2400" dirty="0">
              <a:solidFill>
                <a:schemeClr val="bg1"/>
              </a:solidFill>
              <a:latin typeface="Calibri" pitchFamily="34" charset="0"/>
            </a:endParaRPr>
          </a:p>
          <a:p>
            <a:pPr algn="ctr" eaLnBrk="1" hangingPunct="1"/>
            <a:endParaRPr lang="nl-NL" sz="2400" dirty="0">
              <a:solidFill>
                <a:schemeClr val="bg1"/>
              </a:solidFill>
              <a:latin typeface="Calibri" pitchFamily="34" charset="0"/>
            </a:endParaRPr>
          </a:p>
        </p:txBody>
      </p:sp>
      <p:sp>
        <p:nvSpPr>
          <p:cNvPr id="10" name="Subtitle 2"/>
          <p:cNvSpPr>
            <a:spLocks noGrp="1"/>
          </p:cNvSpPr>
          <p:nvPr>
            <p:ph type="subTitle" idx="1"/>
          </p:nvPr>
        </p:nvSpPr>
        <p:spPr>
          <a:xfrm>
            <a:off x="1371600" y="1914525"/>
            <a:ext cx="6400800" cy="1752600"/>
          </a:xfrm>
        </p:spPr>
        <p:txBody>
          <a:bodyPr/>
          <a:lstStyle/>
          <a:p>
            <a:pPr>
              <a:defRPr/>
            </a:pPr>
            <a:r>
              <a:rPr lang="nl-NL" dirty="0" smtClean="0"/>
              <a:t>De grootheid en eenheid van een kracht.</a:t>
            </a:r>
          </a:p>
          <a:p>
            <a:pPr>
              <a:defRPr/>
            </a:pPr>
            <a:r>
              <a:rPr lang="nl-NL" dirty="0" smtClean="0"/>
              <a:t>Hoe je soorten krachten aangeeft.</a:t>
            </a:r>
          </a:p>
        </p:txBody>
      </p:sp>
      <p:grpSp>
        <p:nvGrpSpPr>
          <p:cNvPr id="13" name="Groep 12"/>
          <p:cNvGrpSpPr/>
          <p:nvPr/>
        </p:nvGrpSpPr>
        <p:grpSpPr>
          <a:xfrm>
            <a:off x="0" y="0"/>
            <a:ext cx="9180512" cy="6864927"/>
            <a:chOff x="0" y="0"/>
            <a:chExt cx="9180512" cy="6864927"/>
          </a:xfrm>
        </p:grpSpPr>
        <p:sp>
          <p:nvSpPr>
            <p:cNvPr id="14" name="Rechthoek 13"/>
            <p:cNvSpPr/>
            <p:nvPr/>
          </p:nvSpPr>
          <p:spPr>
            <a:xfrm>
              <a:off x="0" y="19050"/>
              <a:ext cx="701824" cy="6838950"/>
            </a:xfrm>
            <a:prstGeom prst="rect">
              <a:avLst/>
            </a:prstGeom>
            <a:solidFill>
              <a:srgbClr val="E428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Rechthoek 14"/>
            <p:cNvSpPr/>
            <p:nvPr/>
          </p:nvSpPr>
          <p:spPr>
            <a:xfrm>
              <a:off x="0" y="0"/>
              <a:ext cx="9144000" cy="120015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4800" dirty="0" smtClean="0"/>
                <a:t>Krachten</a:t>
              </a:r>
              <a:endParaRPr lang="nl-NL" sz="4800" dirty="0"/>
            </a:p>
          </p:txBody>
        </p:sp>
        <p:pic>
          <p:nvPicPr>
            <p:cNvPr id="16" name="Afbeelding 15"/>
            <p:cNvPicPr>
              <a:picLocks noChangeAspect="1"/>
            </p:cNvPicPr>
            <p:nvPr/>
          </p:nvPicPr>
          <p:blipFill>
            <a:blip r:embed="rId2"/>
            <a:stretch>
              <a:fillRect/>
            </a:stretch>
          </p:blipFill>
          <p:spPr>
            <a:xfrm>
              <a:off x="8324202" y="6353365"/>
              <a:ext cx="856310" cy="511562"/>
            </a:xfrm>
            <a:prstGeom prst="rect">
              <a:avLst/>
            </a:prstGeom>
          </p:spPr>
        </p:pic>
      </p:grpSp>
    </p:spTree>
    <p:extLst>
      <p:ext uri="{BB962C8B-B14F-4D97-AF65-F5344CB8AC3E}">
        <p14:creationId xmlns:p14="http://schemas.microsoft.com/office/powerpoint/2010/main" val="3403875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hthoek 1"/>
          <p:cNvSpPr/>
          <p:nvPr/>
        </p:nvSpPr>
        <p:spPr>
          <a:xfrm>
            <a:off x="561527" y="1406094"/>
            <a:ext cx="8928992" cy="369332"/>
          </a:xfrm>
          <a:prstGeom prst="rect">
            <a:avLst/>
          </a:prstGeom>
        </p:spPr>
        <p:txBody>
          <a:bodyPr wrap="square">
            <a:spAutoFit/>
          </a:bodyPr>
          <a:lstStyle/>
          <a:p>
            <a:pPr algn="ctr"/>
            <a:r>
              <a:rPr lang="nl-NL" dirty="0" smtClean="0">
                <a:solidFill>
                  <a:schemeClr val="bg2">
                    <a:lumMod val="20000"/>
                    <a:lumOff val="80000"/>
                  </a:schemeClr>
                </a:solidFill>
                <a:latin typeface="Verdana" pitchFamily="34" charset="0"/>
                <a:ea typeface="Verdana" pitchFamily="34" charset="0"/>
                <a:cs typeface="Verdana" pitchFamily="34" charset="0"/>
              </a:rPr>
              <a:t>Kracht (F) heeft de eenheid Newton (N)</a:t>
            </a:r>
            <a:endParaRPr lang="nl-NL" dirty="0">
              <a:solidFill>
                <a:schemeClr val="bg2">
                  <a:lumMod val="20000"/>
                  <a:lumOff val="80000"/>
                </a:schemeClr>
              </a:solidFill>
              <a:latin typeface="Verdana" pitchFamily="34" charset="0"/>
              <a:ea typeface="Verdana" pitchFamily="34" charset="0"/>
              <a:cs typeface="Verdana" pitchFamily="34" charset="0"/>
            </a:endParaRPr>
          </a:p>
        </p:txBody>
      </p:sp>
      <p:sp>
        <p:nvSpPr>
          <p:cNvPr id="5" name="Rechthoek 4"/>
          <p:cNvSpPr/>
          <p:nvPr/>
        </p:nvSpPr>
        <p:spPr>
          <a:xfrm>
            <a:off x="561527" y="1124744"/>
            <a:ext cx="8928992" cy="369332"/>
          </a:xfrm>
          <a:prstGeom prst="rect">
            <a:avLst/>
          </a:prstGeom>
        </p:spPr>
        <p:txBody>
          <a:bodyPr wrap="square">
            <a:spAutoFit/>
          </a:bodyPr>
          <a:lstStyle/>
          <a:p>
            <a:pPr algn="ctr"/>
            <a:r>
              <a:rPr lang="nl-NL" b="1" u="sng" dirty="0">
                <a:solidFill>
                  <a:schemeClr val="bg2">
                    <a:lumMod val="20000"/>
                    <a:lumOff val="80000"/>
                  </a:schemeClr>
                </a:solidFill>
                <a:latin typeface="Verdana" pitchFamily="34" charset="0"/>
                <a:ea typeface="Verdana" pitchFamily="34" charset="0"/>
                <a:cs typeface="Verdana" pitchFamily="34" charset="0"/>
              </a:rPr>
              <a:t>Newton</a:t>
            </a:r>
          </a:p>
        </p:txBody>
      </p:sp>
      <p:graphicFrame>
        <p:nvGraphicFramePr>
          <p:cNvPr id="16" name="Tabel 15"/>
          <p:cNvGraphicFramePr>
            <a:graphicFrameLocks noGrp="1"/>
          </p:cNvGraphicFramePr>
          <p:nvPr>
            <p:extLst>
              <p:ext uri="{D42A27DB-BD31-4B8C-83A1-F6EECF244321}">
                <p14:modId xmlns:p14="http://schemas.microsoft.com/office/powerpoint/2010/main" val="4120591442"/>
              </p:ext>
            </p:extLst>
          </p:nvPr>
        </p:nvGraphicFramePr>
        <p:xfrm>
          <a:off x="1274224" y="2204864"/>
          <a:ext cx="7424588" cy="942786"/>
        </p:xfrm>
        <a:graphic>
          <a:graphicData uri="http://schemas.openxmlformats.org/drawingml/2006/table">
            <a:tbl>
              <a:tblPr firstRow="1" bandRow="1">
                <a:tableStyleId>{5940675A-B579-460E-94D1-54222C63F5DA}</a:tableStyleId>
              </a:tblPr>
              <a:tblGrid>
                <a:gridCol w="1856147"/>
                <a:gridCol w="1856147"/>
                <a:gridCol w="1856147"/>
                <a:gridCol w="1856147"/>
              </a:tblGrid>
              <a:tr h="370840">
                <a:tc>
                  <a:txBody>
                    <a:bodyPr/>
                    <a:lstStyle/>
                    <a:p>
                      <a:r>
                        <a:rPr lang="nl-NL" sz="2400" dirty="0" smtClean="0">
                          <a:solidFill>
                            <a:srgbClr val="FFFF00"/>
                          </a:solidFill>
                          <a:latin typeface="Verdana" pitchFamily="34" charset="0"/>
                          <a:ea typeface="Verdana" pitchFamily="34" charset="0"/>
                          <a:cs typeface="Verdana" pitchFamily="34" charset="0"/>
                        </a:rPr>
                        <a:t>Grootheid</a:t>
                      </a:r>
                      <a:endParaRPr lang="nl-NL" sz="2400" dirty="0">
                        <a:solidFill>
                          <a:srgbClr val="FFFF00"/>
                        </a:solidFill>
                        <a:latin typeface="Verdana" pitchFamily="34" charset="0"/>
                        <a:ea typeface="Verdana" pitchFamily="34" charset="0"/>
                        <a:cs typeface="Verdana"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nl-NL" sz="2400" dirty="0" smtClean="0">
                          <a:solidFill>
                            <a:srgbClr val="FFFF00"/>
                          </a:solidFill>
                          <a:latin typeface="Verdana" pitchFamily="34" charset="0"/>
                          <a:ea typeface="Verdana" pitchFamily="34" charset="0"/>
                          <a:cs typeface="Verdana" pitchFamily="34" charset="0"/>
                        </a:rPr>
                        <a:t>afkorting</a:t>
                      </a:r>
                      <a:endParaRPr lang="nl-NL" sz="2400" dirty="0">
                        <a:solidFill>
                          <a:srgbClr val="FFFF00"/>
                        </a:solidFill>
                        <a:latin typeface="Verdana" pitchFamily="34" charset="0"/>
                        <a:ea typeface="Verdana" pitchFamily="34" charset="0"/>
                        <a:cs typeface="Verdana"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nl-NL" sz="2400" dirty="0" smtClean="0">
                          <a:solidFill>
                            <a:srgbClr val="FFC000"/>
                          </a:solidFill>
                          <a:latin typeface="Verdana" pitchFamily="34" charset="0"/>
                          <a:ea typeface="Verdana" pitchFamily="34" charset="0"/>
                          <a:cs typeface="Verdana" pitchFamily="34" charset="0"/>
                        </a:rPr>
                        <a:t>Eenheid</a:t>
                      </a:r>
                      <a:endParaRPr lang="nl-NL" sz="2400" dirty="0">
                        <a:solidFill>
                          <a:srgbClr val="FFC000"/>
                        </a:solidFill>
                        <a:latin typeface="Verdana" pitchFamily="34" charset="0"/>
                        <a:ea typeface="Verdana" pitchFamily="34" charset="0"/>
                        <a:cs typeface="Verdana"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nl-NL" sz="2400" dirty="0" smtClean="0">
                          <a:solidFill>
                            <a:srgbClr val="FFC000"/>
                          </a:solidFill>
                          <a:latin typeface="Verdana" pitchFamily="34" charset="0"/>
                          <a:ea typeface="Verdana" pitchFamily="34" charset="0"/>
                          <a:cs typeface="Verdana" pitchFamily="34" charset="0"/>
                        </a:rPr>
                        <a:t>afkorting</a:t>
                      </a:r>
                      <a:endParaRPr lang="nl-NL" sz="2400" dirty="0">
                        <a:solidFill>
                          <a:srgbClr val="FFC000"/>
                        </a:solidFill>
                        <a:latin typeface="Verdana" pitchFamily="34" charset="0"/>
                        <a:ea typeface="Verdana" pitchFamily="34" charset="0"/>
                        <a:cs typeface="Verdana"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85586">
                <a:tc>
                  <a:txBody>
                    <a:bodyPr/>
                    <a:lstStyle/>
                    <a:p>
                      <a:r>
                        <a:rPr lang="nl-NL" sz="2400" dirty="0" smtClean="0">
                          <a:solidFill>
                            <a:srgbClr val="FFFF00"/>
                          </a:solidFill>
                          <a:latin typeface="Verdana" pitchFamily="34" charset="0"/>
                          <a:ea typeface="Verdana" pitchFamily="34" charset="0"/>
                          <a:cs typeface="Verdana" pitchFamily="34" charset="0"/>
                        </a:rPr>
                        <a:t>Kracht</a:t>
                      </a:r>
                      <a:endParaRPr lang="nl-NL" sz="2400" dirty="0">
                        <a:solidFill>
                          <a:srgbClr val="FFFF00"/>
                        </a:solidFill>
                        <a:latin typeface="Verdana" pitchFamily="34" charset="0"/>
                        <a:ea typeface="Verdana" pitchFamily="34" charset="0"/>
                        <a:cs typeface="Verdana"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nl-NL" sz="2400" dirty="0" smtClean="0">
                          <a:solidFill>
                            <a:srgbClr val="FFFF00"/>
                          </a:solidFill>
                          <a:latin typeface="Verdana" pitchFamily="34" charset="0"/>
                          <a:ea typeface="Verdana" pitchFamily="34" charset="0"/>
                          <a:cs typeface="Verdana" pitchFamily="34" charset="0"/>
                        </a:rPr>
                        <a:t>F</a:t>
                      </a:r>
                      <a:endParaRPr lang="nl-NL" sz="2400" dirty="0">
                        <a:solidFill>
                          <a:srgbClr val="FFFF00"/>
                        </a:solidFill>
                        <a:latin typeface="Verdana" pitchFamily="34" charset="0"/>
                        <a:ea typeface="Verdana" pitchFamily="34" charset="0"/>
                        <a:cs typeface="Verdana"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nl-NL" sz="2400" dirty="0" smtClean="0">
                          <a:solidFill>
                            <a:srgbClr val="FFC000"/>
                          </a:solidFill>
                          <a:latin typeface="Verdana" pitchFamily="34" charset="0"/>
                          <a:ea typeface="Verdana" pitchFamily="34" charset="0"/>
                          <a:cs typeface="Verdana" pitchFamily="34" charset="0"/>
                        </a:rPr>
                        <a:t>Newton</a:t>
                      </a:r>
                      <a:endParaRPr lang="nl-NL" sz="2400" dirty="0">
                        <a:solidFill>
                          <a:srgbClr val="FFC000"/>
                        </a:solidFill>
                        <a:latin typeface="Verdana" pitchFamily="34" charset="0"/>
                        <a:ea typeface="Verdana" pitchFamily="34" charset="0"/>
                        <a:cs typeface="Verdana"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nl-NL" sz="2400" dirty="0" smtClean="0">
                          <a:solidFill>
                            <a:srgbClr val="FFC000"/>
                          </a:solidFill>
                          <a:latin typeface="Verdana" pitchFamily="34" charset="0"/>
                          <a:ea typeface="Verdana" pitchFamily="34" charset="0"/>
                          <a:cs typeface="Verdana" pitchFamily="34" charset="0"/>
                        </a:rPr>
                        <a:t>N</a:t>
                      </a:r>
                      <a:endParaRPr lang="nl-NL" sz="2400" dirty="0">
                        <a:solidFill>
                          <a:srgbClr val="FFC000"/>
                        </a:solidFill>
                        <a:latin typeface="Verdana" pitchFamily="34" charset="0"/>
                        <a:ea typeface="Verdana" pitchFamily="34" charset="0"/>
                        <a:cs typeface="Verdana"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3" name="Titel 2"/>
          <p:cNvSpPr>
            <a:spLocks noGrp="1"/>
          </p:cNvSpPr>
          <p:nvPr>
            <p:ph type="ctrTitle"/>
          </p:nvPr>
        </p:nvSpPr>
        <p:spPr>
          <a:xfrm>
            <a:off x="685800" y="6837385"/>
            <a:ext cx="7772400" cy="1470025"/>
          </a:xfrm>
        </p:spPr>
        <p:txBody>
          <a:bodyPr/>
          <a:lstStyle/>
          <a:p>
            <a:r>
              <a:rPr lang="nl-NL" dirty="0" smtClean="0"/>
              <a:t>Newton</a:t>
            </a:r>
            <a:endParaRPr lang="nl-NL" dirty="0"/>
          </a:p>
        </p:txBody>
      </p:sp>
      <p:grpSp>
        <p:nvGrpSpPr>
          <p:cNvPr id="6" name="Groep 5"/>
          <p:cNvGrpSpPr/>
          <p:nvPr/>
        </p:nvGrpSpPr>
        <p:grpSpPr>
          <a:xfrm>
            <a:off x="5741876" y="3748759"/>
            <a:ext cx="2244402" cy="1232957"/>
            <a:chOff x="3455876" y="3439611"/>
            <a:chExt cx="2244402" cy="1232957"/>
          </a:xfrm>
        </p:grpSpPr>
        <p:pic>
          <p:nvPicPr>
            <p:cNvPr id="3074" name="Picture 2">
              <a:hlinkClick r:id="rId3"/>
            </p:cNvPr>
            <p:cNvPicPr>
              <a:picLocks noChangeAspect="1" noChangeArrowheads="1"/>
            </p:cNvPicPr>
            <p:nvPr/>
          </p:nvPicPr>
          <p:blipFill rotWithShape="1">
            <a:blip r:embed="rId4" cstate="email">
              <a:extLst>
                <a:ext uri="{28A0092B-C50C-407E-A947-70E740481C1C}">
                  <a14:useLocalDpi xmlns:a14="http://schemas.microsoft.com/office/drawing/2010/main" val="0"/>
                </a:ext>
              </a:extLst>
            </a:blip>
            <a:srcRect/>
            <a:stretch/>
          </p:blipFill>
          <p:spPr bwMode="auto">
            <a:xfrm>
              <a:off x="3455876" y="3439611"/>
              <a:ext cx="2232248" cy="1232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hthoek 14"/>
            <p:cNvSpPr/>
            <p:nvPr/>
          </p:nvSpPr>
          <p:spPr>
            <a:xfrm>
              <a:off x="3468030" y="3676171"/>
              <a:ext cx="2232248" cy="307777"/>
            </a:xfrm>
            <a:prstGeom prst="rect">
              <a:avLst/>
            </a:prstGeom>
          </p:spPr>
          <p:txBody>
            <a:bodyPr wrap="square">
              <a:spAutoFit/>
            </a:bodyPr>
            <a:lstStyle/>
            <a:p>
              <a:pPr algn="ctr"/>
              <a:r>
                <a:rPr lang="nl-NL" sz="1400" b="1" dirty="0" smtClean="0">
                  <a:solidFill>
                    <a:srgbClr val="FF0000"/>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zwaartekracht</a:t>
              </a:r>
              <a:endParaRPr lang="nl-NL" sz="1400" b="1" dirty="0">
                <a:solidFill>
                  <a:srgbClr val="FF000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grpSp>
      <p:grpSp>
        <p:nvGrpSpPr>
          <p:cNvPr id="7" name="Groep 6"/>
          <p:cNvGrpSpPr/>
          <p:nvPr/>
        </p:nvGrpSpPr>
        <p:grpSpPr>
          <a:xfrm>
            <a:off x="1259632" y="3748755"/>
            <a:ext cx="4392488" cy="1838756"/>
            <a:chOff x="107504" y="3199117"/>
            <a:chExt cx="4392488" cy="1838756"/>
          </a:xfrm>
        </p:grpSpPr>
        <p:pic>
          <p:nvPicPr>
            <p:cNvPr id="2050" name="Picture 2" descr="http://jimal-khalili.com/wordpress/wp-content/uploads/2009/12/isaac_newton.jpg">
              <a:hlinkClick r:id="rId5"/>
            </p:cNvPr>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179512" y="3508145"/>
              <a:ext cx="1440160" cy="1529728"/>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
          <p:nvSpPr>
            <p:cNvPr id="18" name="Rechthoek 17"/>
            <p:cNvSpPr/>
            <p:nvPr/>
          </p:nvSpPr>
          <p:spPr>
            <a:xfrm>
              <a:off x="107504" y="3199117"/>
              <a:ext cx="4392488" cy="307777"/>
            </a:xfrm>
            <a:prstGeom prst="rect">
              <a:avLst/>
            </a:prstGeom>
          </p:spPr>
          <p:txBody>
            <a:bodyPr wrap="square">
              <a:spAutoFit/>
            </a:bodyPr>
            <a:lstStyle/>
            <a:p>
              <a:r>
                <a:rPr lang="nl-NL" sz="1400" b="1" dirty="0" smtClean="0">
                  <a:solidFill>
                    <a:schemeClr val="bg2">
                      <a:lumMod val="20000"/>
                      <a:lumOff val="80000"/>
                    </a:schemeClr>
                  </a:solidFill>
                  <a:latin typeface="Verdana" pitchFamily="34" charset="0"/>
                  <a:ea typeface="Verdana" pitchFamily="34" charset="0"/>
                  <a:cs typeface="Verdana" pitchFamily="34" charset="0"/>
                </a:rPr>
                <a:t>Isaac Newton (1643-1727)</a:t>
              </a:r>
              <a:endParaRPr lang="nl-NL" sz="1400" b="1" dirty="0">
                <a:solidFill>
                  <a:schemeClr val="bg2">
                    <a:lumMod val="20000"/>
                    <a:lumOff val="80000"/>
                  </a:schemeClr>
                </a:solidFill>
                <a:latin typeface="Verdana" pitchFamily="34" charset="0"/>
                <a:ea typeface="Verdana" pitchFamily="34" charset="0"/>
                <a:cs typeface="Verdana" pitchFamily="34" charset="0"/>
              </a:endParaRPr>
            </a:p>
          </p:txBody>
        </p:sp>
        <p:sp>
          <p:nvSpPr>
            <p:cNvPr id="21" name="Rechthoek 20"/>
            <p:cNvSpPr/>
            <p:nvPr/>
          </p:nvSpPr>
          <p:spPr>
            <a:xfrm>
              <a:off x="1691680" y="3573016"/>
              <a:ext cx="2790564" cy="1384995"/>
            </a:xfrm>
            <a:prstGeom prst="rect">
              <a:avLst/>
            </a:prstGeom>
          </p:spPr>
          <p:txBody>
            <a:bodyPr wrap="square">
              <a:spAutoFit/>
            </a:bodyPr>
            <a:lstStyle/>
            <a:p>
              <a:r>
                <a:rPr lang="nl-NL" sz="1400" dirty="0" smtClean="0">
                  <a:solidFill>
                    <a:schemeClr val="bg2">
                      <a:lumMod val="20000"/>
                      <a:lumOff val="80000"/>
                    </a:schemeClr>
                  </a:solidFill>
                  <a:latin typeface="Verdana" pitchFamily="34" charset="0"/>
                  <a:ea typeface="Verdana" pitchFamily="34" charset="0"/>
                  <a:cs typeface="Verdana" pitchFamily="34" charset="0"/>
                </a:rPr>
                <a:t>Newton </a:t>
              </a:r>
              <a:r>
                <a:rPr lang="nl-NL" sz="1400" dirty="0">
                  <a:solidFill>
                    <a:schemeClr val="bg2">
                      <a:lumMod val="20000"/>
                      <a:lumOff val="80000"/>
                    </a:schemeClr>
                  </a:solidFill>
                  <a:latin typeface="Verdana" pitchFamily="34" charset="0"/>
                  <a:ea typeface="Verdana" pitchFamily="34" charset="0"/>
                  <a:cs typeface="Verdana" pitchFamily="34" charset="0"/>
                </a:rPr>
                <a:t>bedenkt </a:t>
              </a:r>
              <a:r>
                <a:rPr lang="nl-NL" sz="1400" dirty="0" smtClean="0">
                  <a:solidFill>
                    <a:schemeClr val="bg2">
                      <a:lumMod val="20000"/>
                      <a:lumOff val="80000"/>
                    </a:schemeClr>
                  </a:solidFill>
                  <a:latin typeface="Verdana" pitchFamily="34" charset="0"/>
                  <a:ea typeface="Verdana" pitchFamily="34" charset="0"/>
                  <a:cs typeface="Verdana" pitchFamily="34" charset="0"/>
                </a:rPr>
                <a:t>dat </a:t>
              </a:r>
              <a:r>
                <a:rPr lang="nl-NL" sz="1400" dirty="0">
                  <a:solidFill>
                    <a:schemeClr val="bg2">
                      <a:lumMod val="20000"/>
                      <a:lumOff val="80000"/>
                    </a:schemeClr>
                  </a:solidFill>
                  <a:latin typeface="Verdana" pitchFamily="34" charset="0"/>
                  <a:ea typeface="Verdana" pitchFamily="34" charset="0"/>
                  <a:cs typeface="Verdana" pitchFamily="34" charset="0"/>
                </a:rPr>
                <a:t>de zwaartekracht universeel is: alle materie trekt elkaar aan. En die </a:t>
              </a:r>
              <a:r>
                <a:rPr lang="nl-NL" sz="1400" dirty="0" smtClean="0">
                  <a:solidFill>
                    <a:schemeClr val="bg2">
                      <a:lumMod val="20000"/>
                      <a:lumOff val="80000"/>
                    </a:schemeClr>
                  </a:solidFill>
                  <a:latin typeface="Verdana" pitchFamily="34" charset="0"/>
                  <a:ea typeface="Verdana" pitchFamily="34" charset="0"/>
                  <a:cs typeface="Verdana" pitchFamily="34" charset="0"/>
                </a:rPr>
                <a:t>aantrekkings- kracht</a:t>
              </a:r>
              <a:r>
                <a:rPr lang="nl-NL" sz="1400" dirty="0">
                  <a:solidFill>
                    <a:schemeClr val="bg2">
                      <a:lumMod val="20000"/>
                      <a:lumOff val="80000"/>
                    </a:schemeClr>
                  </a:solidFill>
                  <a:latin typeface="Verdana" pitchFamily="34" charset="0"/>
                  <a:ea typeface="Verdana" pitchFamily="34" charset="0"/>
                  <a:cs typeface="Verdana" pitchFamily="34" charset="0"/>
                </a:rPr>
                <a:t>, die heeft te maken met de afstand en de massa</a:t>
              </a:r>
            </a:p>
          </p:txBody>
        </p:sp>
      </p:grpSp>
      <p:sp>
        <p:nvSpPr>
          <p:cNvPr id="13" name="Afgeronde rechthoek 12">
            <a:hlinkClick r:id="rId7"/>
          </p:cNvPr>
          <p:cNvSpPr/>
          <p:nvPr/>
        </p:nvSpPr>
        <p:spPr>
          <a:xfrm>
            <a:off x="6078066" y="5066749"/>
            <a:ext cx="1584176" cy="306467"/>
          </a:xfrm>
          <a:prstGeom prst="roundRect">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nl-NL" sz="1200" i="1" dirty="0" smtClean="0">
                <a:solidFill>
                  <a:schemeClr val="bg2">
                    <a:lumMod val="20000"/>
                    <a:lumOff val="80000"/>
                  </a:schemeClr>
                </a:solidFill>
                <a:latin typeface="Verdana" pitchFamily="34" charset="0"/>
                <a:ea typeface="Verdana" pitchFamily="34" charset="0"/>
                <a:cs typeface="Verdana" pitchFamily="34" charset="0"/>
              </a:rPr>
              <a:t>Beeldbank 2:52</a:t>
            </a:r>
            <a:endParaRPr lang="nl-NL" sz="1200" i="1" dirty="0">
              <a:solidFill>
                <a:schemeClr val="bg2">
                  <a:lumMod val="20000"/>
                  <a:lumOff val="80000"/>
                </a:schemeClr>
              </a:solidFill>
              <a:latin typeface="Verdana" pitchFamily="34" charset="0"/>
              <a:ea typeface="Verdana" pitchFamily="34" charset="0"/>
              <a:cs typeface="Verdana" pitchFamily="34" charset="0"/>
            </a:endParaRPr>
          </a:p>
        </p:txBody>
      </p:sp>
      <p:sp>
        <p:nvSpPr>
          <p:cNvPr id="14" name="Afgeronde rechthoek 13">
            <a:hlinkClick r:id="rId5"/>
          </p:cNvPr>
          <p:cNvSpPr/>
          <p:nvPr/>
        </p:nvSpPr>
        <p:spPr>
          <a:xfrm>
            <a:off x="1331640" y="5823699"/>
            <a:ext cx="1450876" cy="306467"/>
          </a:xfrm>
          <a:prstGeom prst="roundRect">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nl-NL" sz="1200" i="1" dirty="0" smtClean="0">
                <a:solidFill>
                  <a:schemeClr val="bg2">
                    <a:lumMod val="20000"/>
                    <a:lumOff val="80000"/>
                  </a:schemeClr>
                </a:solidFill>
                <a:latin typeface="Verdana" pitchFamily="34" charset="0"/>
                <a:ea typeface="Verdana" pitchFamily="34" charset="0"/>
                <a:cs typeface="Verdana" pitchFamily="34" charset="0"/>
              </a:rPr>
              <a:t>Wikipedia</a:t>
            </a:r>
            <a:endParaRPr lang="nl-NL" sz="1200" i="1" dirty="0">
              <a:solidFill>
                <a:schemeClr val="bg2">
                  <a:lumMod val="20000"/>
                  <a:lumOff val="80000"/>
                </a:schemeClr>
              </a:solidFill>
              <a:latin typeface="Verdana" pitchFamily="34" charset="0"/>
              <a:ea typeface="Verdana" pitchFamily="34" charset="0"/>
              <a:cs typeface="Verdana" pitchFamily="34" charset="0"/>
            </a:endParaRPr>
          </a:p>
        </p:txBody>
      </p:sp>
      <p:cxnSp>
        <p:nvCxnSpPr>
          <p:cNvPr id="20" name="Rechte verbindingslijn 19"/>
          <p:cNvCxnSpPr/>
          <p:nvPr/>
        </p:nvCxnSpPr>
        <p:spPr>
          <a:xfrm>
            <a:off x="454023" y="1775426"/>
            <a:ext cx="9144000"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22" name="Afgeronde rechthoek 21"/>
          <p:cNvSpPr/>
          <p:nvPr/>
        </p:nvSpPr>
        <p:spPr>
          <a:xfrm>
            <a:off x="1331640" y="1817322"/>
            <a:ext cx="216024" cy="211415"/>
          </a:xfrm>
          <a:prstGeom prst="roundRect">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bg2">
                    <a:lumMod val="20000"/>
                    <a:lumOff val="80000"/>
                  </a:schemeClr>
                </a:solidFill>
              </a:rPr>
              <a:t>?</a:t>
            </a:r>
            <a:endParaRPr lang="nl-NL" dirty="0">
              <a:solidFill>
                <a:schemeClr val="bg2">
                  <a:lumMod val="20000"/>
                  <a:lumOff val="80000"/>
                </a:schemeClr>
              </a:solidFill>
            </a:endParaRPr>
          </a:p>
        </p:txBody>
      </p:sp>
      <p:sp>
        <p:nvSpPr>
          <p:cNvPr id="23" name="Afgeronde rechthoek 22"/>
          <p:cNvSpPr/>
          <p:nvPr/>
        </p:nvSpPr>
        <p:spPr>
          <a:xfrm>
            <a:off x="12341" y="-1035496"/>
            <a:ext cx="9144000" cy="1008112"/>
          </a:xfrm>
          <a:prstGeom prst="roundRect">
            <a:avLst>
              <a:gd name="adj" fmla="val 7218"/>
            </a:avLst>
          </a:prstGeom>
          <a:solidFill>
            <a:srgbClr val="FFFF00"/>
          </a:solidFill>
          <a:ln>
            <a:solidFill>
              <a:srgbClr val="FFC000"/>
            </a:solidFill>
          </a:ln>
          <a:effectLst>
            <a:glow>
              <a:schemeClr val="accent1">
                <a:alpha val="40000"/>
              </a:schemeClr>
            </a:glow>
            <a:softEdge rad="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r>
              <a:rPr lang="nl-NL" sz="1400" dirty="0" smtClean="0">
                <a:solidFill>
                  <a:schemeClr val="tx2">
                    <a:lumMod val="25000"/>
                  </a:schemeClr>
                </a:solidFill>
              </a:rPr>
              <a:t>De </a:t>
            </a:r>
            <a:r>
              <a:rPr lang="nl-NL" sz="1400" dirty="0">
                <a:solidFill>
                  <a:schemeClr val="tx2">
                    <a:lumMod val="25000"/>
                  </a:schemeClr>
                </a:solidFill>
              </a:rPr>
              <a:t>grootte van een kracht is een grootheid. De afkorting van deze grootheid is de hoofdletter F (van het Engelse woord Force). De grootte van een kracht wordt gemeten in de eenheid Newton (vernoemd naar de geleerde Isaac Newton). De afkorting van Newton is de hoofdletter N. </a:t>
            </a:r>
          </a:p>
        </p:txBody>
      </p:sp>
      <p:grpSp>
        <p:nvGrpSpPr>
          <p:cNvPr id="26" name="Groep 25"/>
          <p:cNvGrpSpPr/>
          <p:nvPr/>
        </p:nvGrpSpPr>
        <p:grpSpPr>
          <a:xfrm>
            <a:off x="0" y="0"/>
            <a:ext cx="9180512" cy="6864927"/>
            <a:chOff x="0" y="0"/>
            <a:chExt cx="9180512" cy="6864927"/>
          </a:xfrm>
        </p:grpSpPr>
        <p:sp>
          <p:nvSpPr>
            <p:cNvPr id="27" name="Rechthoek 26"/>
            <p:cNvSpPr/>
            <p:nvPr/>
          </p:nvSpPr>
          <p:spPr>
            <a:xfrm>
              <a:off x="0" y="19050"/>
              <a:ext cx="701824" cy="6838950"/>
            </a:xfrm>
            <a:prstGeom prst="rect">
              <a:avLst/>
            </a:prstGeom>
            <a:solidFill>
              <a:srgbClr val="E428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8" name="Rechthoek 27"/>
            <p:cNvSpPr/>
            <p:nvPr/>
          </p:nvSpPr>
          <p:spPr>
            <a:xfrm>
              <a:off x="0" y="0"/>
              <a:ext cx="9144000" cy="120015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4800" dirty="0" smtClean="0"/>
                <a:t>Krachten</a:t>
              </a:r>
              <a:endParaRPr lang="nl-NL" sz="4800" dirty="0"/>
            </a:p>
          </p:txBody>
        </p:sp>
        <p:pic>
          <p:nvPicPr>
            <p:cNvPr id="29" name="Afbeelding 28"/>
            <p:cNvPicPr>
              <a:picLocks noChangeAspect="1"/>
            </p:cNvPicPr>
            <p:nvPr/>
          </p:nvPicPr>
          <p:blipFill>
            <a:blip r:embed="rId8"/>
            <a:stretch>
              <a:fillRect/>
            </a:stretch>
          </p:blipFill>
          <p:spPr>
            <a:xfrm>
              <a:off x="8324202" y="6353365"/>
              <a:ext cx="856310" cy="511562"/>
            </a:xfrm>
            <a:prstGeom prst="rect">
              <a:avLst/>
            </a:prstGeom>
          </p:spPr>
        </p:pic>
      </p:grpSp>
    </p:spTree>
    <p:extLst>
      <p:ext uri="{BB962C8B-B14F-4D97-AF65-F5344CB8AC3E}">
        <p14:creationId xmlns:p14="http://schemas.microsoft.com/office/powerpoint/2010/main" val="70897627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2"/>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2"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42" presetClass="path" presetSubtype="0" accel="50000" decel="50000" fill="hold" grpId="0" nodeType="withEffect">
                                  <p:stCondLst>
                                    <p:cond delay="0"/>
                                  </p:stCondLst>
                                  <p:childTnLst>
                                    <p:animMotion origin="layout" path="M 0 0 L 0 0.25 E" pathEditMode="relative" ptsTypes="">
                                      <p:cBhvr>
                                        <p:cTn id="9" dur="1000" fill="hold"/>
                                        <p:tgtEl>
                                          <p:spTgt spid="23"/>
                                        </p:tgtEl>
                                        <p:attrNameLst>
                                          <p:attrName>ppt_x</p:attrName>
                                          <p:attrName>ppt_y</p:attrName>
                                        </p:attrNameLst>
                                      </p:cBhvr>
                                    </p:animMotion>
                                  </p:childTnLst>
                                </p:cTn>
                              </p:par>
                            </p:childTnLst>
                          </p:cTn>
                        </p:par>
                      </p:childTnLst>
                    </p:cTn>
                  </p:par>
                </p:childTnLst>
              </p:cTn>
              <p:nextCondLst>
                <p:cond evt="onClick" delay="0">
                  <p:tgtEl>
                    <p:spTgt spid="22"/>
                  </p:tgtEl>
                </p:cond>
              </p:nextCondLst>
            </p:seq>
            <p:seq concurrent="1" nextAc="seek">
              <p:cTn id="10" restart="whenNotActive" fill="hold" evtFilter="cancelBubble" nodeType="interactiveSeq">
                <p:stCondLst>
                  <p:cond evt="onClick" delay="0">
                    <p:tgtEl>
                      <p:spTgt spid="23"/>
                    </p:tgtEl>
                  </p:cond>
                </p:stCondLst>
                <p:endSync evt="end" delay="0">
                  <p:rtn val="all"/>
                </p:endSync>
                <p:childTnLst>
                  <p:par>
                    <p:cTn id="11" fill="hold">
                      <p:stCondLst>
                        <p:cond delay="0"/>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23"/>
                                        </p:tgtEl>
                                      </p:cBhvr>
                                    </p:animEffect>
                                    <p:set>
                                      <p:cBhvr>
                                        <p:cTn id="15" dur="1" fill="hold">
                                          <p:stCondLst>
                                            <p:cond delay="499"/>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23"/>
                  </p:tgtEl>
                </p:cond>
              </p:nextCondLst>
            </p:seq>
          </p:childTnLst>
        </p:cTn>
      </p:par>
    </p:tnLst>
    <p:bldLst>
      <p:bldP spid="23" grpId="0" animBg="1"/>
      <p:bldP spid="23" grpId="1" animBg="1"/>
      <p:bldP spid="23" grpId="2"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itel 9"/>
          <p:cNvSpPr>
            <a:spLocks noGrp="1"/>
          </p:cNvSpPr>
          <p:nvPr>
            <p:ph type="ctrTitle"/>
          </p:nvPr>
        </p:nvSpPr>
        <p:spPr>
          <a:xfrm>
            <a:off x="685800" y="6858000"/>
            <a:ext cx="7772400" cy="1470025"/>
          </a:xfrm>
        </p:spPr>
        <p:txBody>
          <a:bodyPr/>
          <a:lstStyle/>
          <a:p>
            <a:r>
              <a:rPr lang="nl-NL" dirty="0" smtClean="0"/>
              <a:t>Index</a:t>
            </a:r>
            <a:endParaRPr lang="nl-NL" dirty="0"/>
          </a:p>
        </p:txBody>
      </p:sp>
      <p:grpSp>
        <p:nvGrpSpPr>
          <p:cNvPr id="26" name="Groep 25"/>
          <p:cNvGrpSpPr/>
          <p:nvPr/>
        </p:nvGrpSpPr>
        <p:grpSpPr>
          <a:xfrm>
            <a:off x="1035844" y="1356388"/>
            <a:ext cx="3906434" cy="1506983"/>
            <a:chOff x="4986046" y="2617456"/>
            <a:chExt cx="3906434" cy="1506983"/>
          </a:xfrm>
        </p:grpSpPr>
        <p:sp>
          <p:nvSpPr>
            <p:cNvPr id="2" name="Rechthoek 1"/>
            <p:cNvSpPr/>
            <p:nvPr/>
          </p:nvSpPr>
          <p:spPr>
            <a:xfrm>
              <a:off x="4986046" y="2617456"/>
              <a:ext cx="1332148" cy="830997"/>
            </a:xfrm>
            <a:prstGeom prst="rect">
              <a:avLst/>
            </a:prstGeom>
          </p:spPr>
          <p:txBody>
            <a:bodyPr wrap="square">
              <a:spAutoFit/>
            </a:bodyPr>
            <a:lstStyle/>
            <a:p>
              <a:pPr algn="ctr"/>
              <a:r>
                <a:rPr lang="nl-NL" sz="4800" dirty="0" err="1" smtClean="0">
                  <a:solidFill>
                    <a:schemeClr val="bg2">
                      <a:lumMod val="20000"/>
                      <a:lumOff val="80000"/>
                    </a:schemeClr>
                  </a:solidFill>
                  <a:latin typeface="Verdana" pitchFamily="34" charset="0"/>
                  <a:ea typeface="Verdana" pitchFamily="34" charset="0"/>
                  <a:cs typeface="Verdana" pitchFamily="34" charset="0"/>
                </a:rPr>
                <a:t>F</a:t>
              </a:r>
              <a:r>
                <a:rPr lang="nl-NL" sz="4800" baseline="-25000" dirty="0" err="1" smtClean="0">
                  <a:solidFill>
                    <a:schemeClr val="bg2">
                      <a:lumMod val="20000"/>
                      <a:lumOff val="80000"/>
                    </a:schemeClr>
                  </a:solidFill>
                  <a:latin typeface="Verdana" pitchFamily="34" charset="0"/>
                  <a:ea typeface="Verdana" pitchFamily="34" charset="0"/>
                  <a:cs typeface="Verdana" pitchFamily="34" charset="0"/>
                </a:rPr>
                <a:t>z</a:t>
              </a:r>
              <a:endParaRPr lang="nl-NL" sz="4800" dirty="0" smtClean="0">
                <a:solidFill>
                  <a:schemeClr val="bg2">
                    <a:lumMod val="20000"/>
                    <a:lumOff val="80000"/>
                  </a:schemeClr>
                </a:solidFill>
                <a:latin typeface="Verdana" pitchFamily="34" charset="0"/>
                <a:ea typeface="Verdana" pitchFamily="34" charset="0"/>
                <a:cs typeface="Verdana" pitchFamily="34" charset="0"/>
              </a:endParaRPr>
            </a:p>
          </p:txBody>
        </p:sp>
        <p:grpSp>
          <p:nvGrpSpPr>
            <p:cNvPr id="25" name="Groep 24"/>
            <p:cNvGrpSpPr/>
            <p:nvPr/>
          </p:nvGrpSpPr>
          <p:grpSpPr>
            <a:xfrm>
              <a:off x="5004048" y="2674406"/>
              <a:ext cx="3888432" cy="1450033"/>
              <a:chOff x="3923928" y="2122983"/>
              <a:chExt cx="3888432" cy="1450033"/>
            </a:xfrm>
          </p:grpSpPr>
          <p:cxnSp>
            <p:nvCxnSpPr>
              <p:cNvPr id="4" name="Rechte verbindingslijn 3"/>
              <p:cNvCxnSpPr/>
              <p:nvPr/>
            </p:nvCxnSpPr>
            <p:spPr>
              <a:xfrm>
                <a:off x="3923928" y="2718647"/>
                <a:ext cx="1296144"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9" name="Rechte verbindingslijn 8"/>
              <p:cNvCxnSpPr/>
              <p:nvPr/>
            </p:nvCxnSpPr>
            <p:spPr>
              <a:xfrm>
                <a:off x="3923928" y="2267144"/>
                <a:ext cx="1296144"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7" name="Rechthoek 6"/>
              <p:cNvSpPr/>
              <p:nvPr/>
            </p:nvSpPr>
            <p:spPr>
              <a:xfrm>
                <a:off x="5292080" y="2555031"/>
                <a:ext cx="2376264" cy="307777"/>
              </a:xfrm>
              <a:prstGeom prst="rect">
                <a:avLst/>
              </a:prstGeom>
            </p:spPr>
            <p:txBody>
              <a:bodyPr wrap="square">
                <a:spAutoFit/>
              </a:bodyPr>
              <a:lstStyle/>
              <a:p>
                <a:r>
                  <a:rPr lang="nl-NL" sz="1400" dirty="0" smtClean="0">
                    <a:solidFill>
                      <a:schemeClr val="bg2">
                        <a:lumMod val="20000"/>
                        <a:lumOff val="80000"/>
                      </a:schemeClr>
                    </a:solidFill>
                    <a:latin typeface="Verdana" pitchFamily="34" charset="0"/>
                    <a:ea typeface="Verdana" pitchFamily="34" charset="0"/>
                    <a:cs typeface="Verdana" pitchFamily="34" charset="0"/>
                  </a:rPr>
                  <a:t>onderste schrijflijn</a:t>
                </a:r>
                <a:endParaRPr lang="nl-NL" sz="4000" baseline="-25000" dirty="0">
                  <a:solidFill>
                    <a:schemeClr val="bg2">
                      <a:lumMod val="20000"/>
                      <a:lumOff val="80000"/>
                    </a:schemeClr>
                  </a:solidFill>
                  <a:latin typeface="Verdana" pitchFamily="34" charset="0"/>
                  <a:ea typeface="Verdana" pitchFamily="34" charset="0"/>
                  <a:cs typeface="Verdana" pitchFamily="34" charset="0"/>
                </a:endParaRPr>
              </a:p>
            </p:txBody>
          </p:sp>
          <p:sp>
            <p:nvSpPr>
              <p:cNvPr id="8" name="Rechthoek 7"/>
              <p:cNvSpPr/>
              <p:nvPr/>
            </p:nvSpPr>
            <p:spPr>
              <a:xfrm>
                <a:off x="5292080" y="2122983"/>
                <a:ext cx="2376264" cy="307777"/>
              </a:xfrm>
              <a:prstGeom prst="rect">
                <a:avLst/>
              </a:prstGeom>
            </p:spPr>
            <p:txBody>
              <a:bodyPr wrap="square">
                <a:spAutoFit/>
              </a:bodyPr>
              <a:lstStyle/>
              <a:p>
                <a:r>
                  <a:rPr lang="nl-NL" sz="1400" dirty="0" smtClean="0">
                    <a:solidFill>
                      <a:schemeClr val="bg2">
                        <a:lumMod val="20000"/>
                        <a:lumOff val="80000"/>
                      </a:schemeClr>
                    </a:solidFill>
                    <a:latin typeface="Verdana" pitchFamily="34" charset="0"/>
                    <a:ea typeface="Verdana" pitchFamily="34" charset="0"/>
                    <a:cs typeface="Verdana" pitchFamily="34" charset="0"/>
                  </a:rPr>
                  <a:t>bovenste schrijflijn</a:t>
                </a:r>
                <a:endParaRPr lang="nl-NL" sz="4000" baseline="-25000" dirty="0">
                  <a:solidFill>
                    <a:schemeClr val="bg2">
                      <a:lumMod val="20000"/>
                      <a:lumOff val="80000"/>
                    </a:schemeClr>
                  </a:solidFill>
                  <a:latin typeface="Verdana" pitchFamily="34" charset="0"/>
                  <a:ea typeface="Verdana" pitchFamily="34" charset="0"/>
                  <a:cs typeface="Verdana" pitchFamily="34" charset="0"/>
                </a:endParaRPr>
              </a:p>
            </p:txBody>
          </p:sp>
          <p:sp>
            <p:nvSpPr>
              <p:cNvPr id="16" name="Rechthoek 15"/>
              <p:cNvSpPr/>
              <p:nvPr/>
            </p:nvSpPr>
            <p:spPr>
              <a:xfrm>
                <a:off x="5436096" y="3234462"/>
                <a:ext cx="2376264" cy="338554"/>
              </a:xfrm>
              <a:prstGeom prst="rect">
                <a:avLst/>
              </a:prstGeom>
            </p:spPr>
            <p:txBody>
              <a:bodyPr wrap="square">
                <a:spAutoFit/>
              </a:bodyPr>
              <a:lstStyle/>
              <a:p>
                <a:r>
                  <a:rPr lang="nl-NL" sz="1600" dirty="0" smtClean="0">
                    <a:solidFill>
                      <a:schemeClr val="bg2">
                        <a:lumMod val="20000"/>
                        <a:lumOff val="80000"/>
                      </a:schemeClr>
                    </a:solidFill>
                    <a:latin typeface="Verdana" pitchFamily="34" charset="0"/>
                    <a:ea typeface="Verdana" pitchFamily="34" charset="0"/>
                    <a:cs typeface="Verdana" pitchFamily="34" charset="0"/>
                  </a:rPr>
                  <a:t>Index</a:t>
                </a:r>
                <a:endParaRPr lang="nl-NL" sz="4400" baseline="-25000" dirty="0">
                  <a:solidFill>
                    <a:schemeClr val="bg2">
                      <a:lumMod val="20000"/>
                      <a:lumOff val="80000"/>
                    </a:schemeClr>
                  </a:solidFill>
                  <a:latin typeface="Verdana" pitchFamily="34" charset="0"/>
                  <a:ea typeface="Verdana" pitchFamily="34" charset="0"/>
                  <a:cs typeface="Verdana" pitchFamily="34" charset="0"/>
                </a:endParaRPr>
              </a:p>
            </p:txBody>
          </p:sp>
          <p:cxnSp>
            <p:nvCxnSpPr>
              <p:cNvPr id="6" name="Gebogen verbindingslijn 5"/>
              <p:cNvCxnSpPr>
                <a:stCxn id="16" idx="1"/>
              </p:cNvCxnSpPr>
              <p:nvPr/>
            </p:nvCxnSpPr>
            <p:spPr>
              <a:xfrm rot="10800000">
                <a:off x="4788024" y="3002181"/>
                <a:ext cx="648072" cy="401558"/>
              </a:xfrm>
              <a:prstGeom prst="bentConnector2">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grpSp>
      </p:grpSp>
      <p:sp>
        <p:nvSpPr>
          <p:cNvPr id="27" name="Rechthoek 26"/>
          <p:cNvSpPr/>
          <p:nvPr/>
        </p:nvSpPr>
        <p:spPr>
          <a:xfrm>
            <a:off x="4584341" y="1149537"/>
            <a:ext cx="4536504" cy="4893647"/>
          </a:xfrm>
          <a:prstGeom prst="rect">
            <a:avLst/>
          </a:prstGeom>
        </p:spPr>
        <p:txBody>
          <a:bodyPr wrap="square">
            <a:spAutoFit/>
          </a:bodyPr>
          <a:lstStyle/>
          <a:p>
            <a:r>
              <a:rPr lang="nl-NL" sz="2400" dirty="0" smtClean="0">
                <a:solidFill>
                  <a:schemeClr val="bg2">
                    <a:lumMod val="20000"/>
                    <a:lumOff val="80000"/>
                  </a:schemeClr>
                </a:solidFill>
                <a:latin typeface="Verdana" pitchFamily="34" charset="0"/>
                <a:ea typeface="Verdana" pitchFamily="34" charset="0"/>
                <a:cs typeface="Verdana" pitchFamily="34" charset="0"/>
              </a:rPr>
              <a:t>Een </a:t>
            </a:r>
            <a:r>
              <a:rPr lang="nl-NL" sz="2400" dirty="0">
                <a:solidFill>
                  <a:schemeClr val="bg2">
                    <a:lumMod val="20000"/>
                    <a:lumOff val="80000"/>
                  </a:schemeClr>
                </a:solidFill>
                <a:latin typeface="Verdana" pitchFamily="34" charset="0"/>
                <a:ea typeface="Verdana" pitchFamily="34" charset="0"/>
                <a:cs typeface="Verdana" pitchFamily="34" charset="0"/>
              </a:rPr>
              <a:t>aantal vaste afspraken</a:t>
            </a:r>
            <a:r>
              <a:rPr lang="nl-NL" sz="2400" dirty="0" smtClean="0">
                <a:solidFill>
                  <a:schemeClr val="bg2">
                    <a:lumMod val="20000"/>
                    <a:lumOff val="80000"/>
                  </a:schemeClr>
                </a:solidFill>
                <a:latin typeface="Verdana" pitchFamily="34" charset="0"/>
                <a:ea typeface="Verdana" pitchFamily="34" charset="0"/>
                <a:cs typeface="Verdana" pitchFamily="34" charset="0"/>
              </a:rPr>
              <a:t>:</a:t>
            </a:r>
          </a:p>
          <a:p>
            <a:r>
              <a:rPr lang="nl-NL" sz="2400" dirty="0" smtClean="0">
                <a:solidFill>
                  <a:schemeClr val="bg2">
                    <a:lumMod val="20000"/>
                    <a:lumOff val="80000"/>
                  </a:schemeClr>
                </a:solidFill>
                <a:latin typeface="Verdana" pitchFamily="34" charset="0"/>
                <a:ea typeface="Verdana" pitchFamily="34" charset="0"/>
                <a:cs typeface="Verdana" pitchFamily="34" charset="0"/>
              </a:rPr>
              <a:t>F	Kracht</a:t>
            </a:r>
            <a:r>
              <a:rPr lang="nl-NL" sz="2400" dirty="0">
                <a:solidFill>
                  <a:schemeClr val="bg2">
                    <a:lumMod val="20000"/>
                    <a:lumOff val="80000"/>
                  </a:schemeClr>
                </a:solidFill>
                <a:latin typeface="Verdana" pitchFamily="34" charset="0"/>
                <a:ea typeface="Verdana" pitchFamily="34" charset="0"/>
                <a:cs typeface="Verdana" pitchFamily="34" charset="0"/>
              </a:rPr>
              <a:t>		</a:t>
            </a:r>
            <a:endParaRPr lang="nl-NL" sz="2400" dirty="0" smtClean="0">
              <a:solidFill>
                <a:schemeClr val="bg2">
                  <a:lumMod val="20000"/>
                  <a:lumOff val="80000"/>
                </a:schemeClr>
              </a:solidFill>
              <a:latin typeface="Verdana" pitchFamily="34" charset="0"/>
              <a:ea typeface="Verdana" pitchFamily="34" charset="0"/>
              <a:cs typeface="Verdana" pitchFamily="34" charset="0"/>
            </a:endParaRPr>
          </a:p>
          <a:p>
            <a:r>
              <a:rPr lang="nl-NL" sz="2400" dirty="0" err="1" smtClean="0">
                <a:solidFill>
                  <a:srgbClr val="FFC000"/>
                </a:solidFill>
                <a:latin typeface="Verdana" pitchFamily="34" charset="0"/>
                <a:ea typeface="Verdana" pitchFamily="34" charset="0"/>
                <a:cs typeface="Verdana" pitchFamily="34" charset="0"/>
              </a:rPr>
              <a:t>F</a:t>
            </a:r>
            <a:r>
              <a:rPr lang="nl-NL" sz="2400" baseline="-25000" dirty="0" err="1" smtClean="0">
                <a:solidFill>
                  <a:srgbClr val="FFC000"/>
                </a:solidFill>
                <a:latin typeface="Verdana" pitchFamily="34" charset="0"/>
                <a:ea typeface="Verdana" pitchFamily="34" charset="0"/>
                <a:cs typeface="Verdana" pitchFamily="34" charset="0"/>
              </a:rPr>
              <a:t>g</a:t>
            </a:r>
            <a:r>
              <a:rPr lang="nl-NL" sz="2400" baseline="-25000" dirty="0" smtClean="0">
                <a:solidFill>
                  <a:srgbClr val="FFC000"/>
                </a:solidFill>
                <a:latin typeface="Verdana" pitchFamily="34" charset="0"/>
                <a:ea typeface="Verdana" pitchFamily="34" charset="0"/>
                <a:cs typeface="Verdana" pitchFamily="34" charset="0"/>
              </a:rPr>
              <a:t> </a:t>
            </a:r>
            <a:r>
              <a:rPr lang="nl-NL" sz="2400" baseline="-25000" dirty="0">
                <a:solidFill>
                  <a:srgbClr val="FFC000"/>
                </a:solidFill>
                <a:latin typeface="Verdana" pitchFamily="34" charset="0"/>
                <a:ea typeface="Verdana" pitchFamily="34" charset="0"/>
                <a:cs typeface="Verdana" pitchFamily="34" charset="0"/>
              </a:rPr>
              <a:t>	</a:t>
            </a:r>
            <a:r>
              <a:rPr lang="nl-NL" sz="2400" dirty="0" smtClean="0">
                <a:solidFill>
                  <a:srgbClr val="FFC000"/>
                </a:solidFill>
                <a:latin typeface="Verdana" pitchFamily="34" charset="0"/>
                <a:ea typeface="Verdana" pitchFamily="34" charset="0"/>
                <a:cs typeface="Verdana" pitchFamily="34" charset="0"/>
              </a:rPr>
              <a:t>Gewicht</a:t>
            </a:r>
          </a:p>
          <a:p>
            <a:r>
              <a:rPr lang="nl-NL" sz="2400" dirty="0" err="1" smtClean="0">
                <a:solidFill>
                  <a:srgbClr val="FFC000"/>
                </a:solidFill>
                <a:latin typeface="Verdana" pitchFamily="34" charset="0"/>
                <a:ea typeface="Verdana" pitchFamily="34" charset="0"/>
                <a:cs typeface="Verdana" pitchFamily="34" charset="0"/>
              </a:rPr>
              <a:t>F</a:t>
            </a:r>
            <a:r>
              <a:rPr lang="nl-NL" sz="2400" baseline="-25000" dirty="0" err="1" smtClean="0">
                <a:solidFill>
                  <a:srgbClr val="FFC000"/>
                </a:solidFill>
                <a:latin typeface="Verdana" pitchFamily="34" charset="0"/>
                <a:ea typeface="Verdana" pitchFamily="34" charset="0"/>
                <a:cs typeface="Verdana" pitchFamily="34" charset="0"/>
              </a:rPr>
              <a:t>n</a:t>
            </a:r>
            <a:r>
              <a:rPr lang="nl-NL" sz="2400" baseline="-25000" dirty="0" smtClean="0">
                <a:solidFill>
                  <a:srgbClr val="FFC000"/>
                </a:solidFill>
                <a:latin typeface="Verdana" pitchFamily="34" charset="0"/>
                <a:ea typeface="Verdana" pitchFamily="34" charset="0"/>
                <a:cs typeface="Verdana" pitchFamily="34" charset="0"/>
              </a:rPr>
              <a:t> </a:t>
            </a:r>
            <a:r>
              <a:rPr lang="nl-NL" sz="2400" baseline="-25000" dirty="0">
                <a:solidFill>
                  <a:srgbClr val="FFC000"/>
                </a:solidFill>
                <a:latin typeface="Verdana" pitchFamily="34" charset="0"/>
                <a:ea typeface="Verdana" pitchFamily="34" charset="0"/>
                <a:cs typeface="Verdana" pitchFamily="34" charset="0"/>
              </a:rPr>
              <a:t>	</a:t>
            </a:r>
            <a:r>
              <a:rPr lang="nl-NL" sz="2400" dirty="0" smtClean="0">
                <a:solidFill>
                  <a:srgbClr val="FFC000"/>
                </a:solidFill>
                <a:latin typeface="Verdana" pitchFamily="34" charset="0"/>
                <a:ea typeface="Verdana" pitchFamily="34" charset="0"/>
                <a:cs typeface="Verdana" pitchFamily="34" charset="0"/>
              </a:rPr>
              <a:t>Normaalkracht</a:t>
            </a:r>
            <a:r>
              <a:rPr lang="nl-NL" sz="2400" dirty="0">
                <a:solidFill>
                  <a:srgbClr val="FFC000"/>
                </a:solidFill>
                <a:latin typeface="Verdana" pitchFamily="34" charset="0"/>
                <a:ea typeface="Verdana" pitchFamily="34" charset="0"/>
                <a:cs typeface="Verdana" pitchFamily="34" charset="0"/>
              </a:rPr>
              <a:t>	</a:t>
            </a:r>
          </a:p>
          <a:p>
            <a:r>
              <a:rPr lang="nl-NL" sz="2400" dirty="0" err="1">
                <a:solidFill>
                  <a:srgbClr val="FFC000"/>
                </a:solidFill>
                <a:latin typeface="Verdana" pitchFamily="34" charset="0"/>
                <a:ea typeface="Verdana" pitchFamily="34" charset="0"/>
                <a:cs typeface="Verdana" pitchFamily="34" charset="0"/>
              </a:rPr>
              <a:t>F</a:t>
            </a:r>
            <a:r>
              <a:rPr lang="nl-NL" sz="2400" baseline="-25000" dirty="0" err="1">
                <a:solidFill>
                  <a:srgbClr val="FFC000"/>
                </a:solidFill>
                <a:latin typeface="Verdana" pitchFamily="34" charset="0"/>
                <a:ea typeface="Verdana" pitchFamily="34" charset="0"/>
                <a:cs typeface="Verdana" pitchFamily="34" charset="0"/>
              </a:rPr>
              <a:t>z</a:t>
            </a:r>
            <a:r>
              <a:rPr lang="nl-NL" sz="2400" baseline="-25000" dirty="0">
                <a:solidFill>
                  <a:srgbClr val="FFC000"/>
                </a:solidFill>
                <a:latin typeface="Verdana" pitchFamily="34" charset="0"/>
                <a:ea typeface="Verdana" pitchFamily="34" charset="0"/>
                <a:cs typeface="Verdana" pitchFamily="34" charset="0"/>
              </a:rPr>
              <a:t> </a:t>
            </a:r>
            <a:r>
              <a:rPr lang="nl-NL" sz="2400" baseline="-25000" dirty="0" smtClean="0">
                <a:solidFill>
                  <a:srgbClr val="FFC000"/>
                </a:solidFill>
                <a:latin typeface="Verdana" pitchFamily="34" charset="0"/>
                <a:ea typeface="Verdana" pitchFamily="34" charset="0"/>
                <a:cs typeface="Verdana" pitchFamily="34" charset="0"/>
              </a:rPr>
              <a:t>	</a:t>
            </a:r>
            <a:r>
              <a:rPr lang="nl-NL" sz="2400" dirty="0" smtClean="0">
                <a:solidFill>
                  <a:srgbClr val="FFC000"/>
                </a:solidFill>
                <a:latin typeface="Verdana" pitchFamily="34" charset="0"/>
                <a:ea typeface="Verdana" pitchFamily="34" charset="0"/>
                <a:cs typeface="Verdana" pitchFamily="34" charset="0"/>
              </a:rPr>
              <a:t>Zwaartekracht</a:t>
            </a:r>
            <a:endParaRPr lang="nl-NL" sz="2400" baseline="-25000" dirty="0">
              <a:solidFill>
                <a:srgbClr val="FFC000"/>
              </a:solidFill>
              <a:latin typeface="Verdana" pitchFamily="34" charset="0"/>
              <a:ea typeface="Verdana" pitchFamily="34" charset="0"/>
              <a:cs typeface="Verdana" pitchFamily="34" charset="0"/>
            </a:endParaRPr>
          </a:p>
          <a:p>
            <a:r>
              <a:rPr lang="nl-NL" sz="2400" dirty="0" err="1">
                <a:solidFill>
                  <a:srgbClr val="FFC000"/>
                </a:solidFill>
                <a:latin typeface="Verdana" pitchFamily="34" charset="0"/>
                <a:ea typeface="Verdana" pitchFamily="34" charset="0"/>
                <a:cs typeface="Verdana" pitchFamily="34" charset="0"/>
              </a:rPr>
              <a:t>F</a:t>
            </a:r>
            <a:r>
              <a:rPr lang="nl-NL" sz="2400" baseline="-25000" dirty="0" err="1">
                <a:solidFill>
                  <a:srgbClr val="FFC000"/>
                </a:solidFill>
                <a:latin typeface="Verdana" pitchFamily="34" charset="0"/>
                <a:ea typeface="Verdana" pitchFamily="34" charset="0"/>
                <a:cs typeface="Verdana" pitchFamily="34" charset="0"/>
              </a:rPr>
              <a:t>w</a:t>
            </a:r>
            <a:r>
              <a:rPr lang="nl-NL" sz="2400" baseline="-25000" dirty="0">
                <a:solidFill>
                  <a:srgbClr val="FFC000"/>
                </a:solidFill>
                <a:latin typeface="Verdana" pitchFamily="34" charset="0"/>
                <a:ea typeface="Verdana" pitchFamily="34" charset="0"/>
                <a:cs typeface="Verdana" pitchFamily="34" charset="0"/>
              </a:rPr>
              <a:t> </a:t>
            </a:r>
            <a:r>
              <a:rPr lang="nl-NL" sz="2400" baseline="-25000" dirty="0" smtClean="0">
                <a:solidFill>
                  <a:srgbClr val="FFC000"/>
                </a:solidFill>
                <a:latin typeface="Verdana" pitchFamily="34" charset="0"/>
                <a:ea typeface="Verdana" pitchFamily="34" charset="0"/>
                <a:cs typeface="Verdana" pitchFamily="34" charset="0"/>
              </a:rPr>
              <a:t>	</a:t>
            </a:r>
            <a:r>
              <a:rPr lang="nl-NL" sz="2400" dirty="0" smtClean="0">
                <a:solidFill>
                  <a:srgbClr val="FFC000"/>
                </a:solidFill>
                <a:latin typeface="Verdana" pitchFamily="34" charset="0"/>
                <a:ea typeface="Verdana" pitchFamily="34" charset="0"/>
                <a:cs typeface="Verdana" pitchFamily="34" charset="0"/>
              </a:rPr>
              <a:t>Wrijvingskracht</a:t>
            </a:r>
            <a:endParaRPr lang="nl-NL" sz="2400" baseline="-25000" dirty="0">
              <a:solidFill>
                <a:srgbClr val="FFC000"/>
              </a:solidFill>
              <a:latin typeface="Verdana" pitchFamily="34" charset="0"/>
              <a:ea typeface="Verdana" pitchFamily="34" charset="0"/>
              <a:cs typeface="Verdana" pitchFamily="34" charset="0"/>
            </a:endParaRPr>
          </a:p>
          <a:p>
            <a:r>
              <a:rPr lang="nl-NL" sz="2400" dirty="0" err="1">
                <a:solidFill>
                  <a:srgbClr val="FFC000"/>
                </a:solidFill>
                <a:latin typeface="Verdana" pitchFamily="34" charset="0"/>
                <a:ea typeface="Verdana" pitchFamily="34" charset="0"/>
                <a:cs typeface="Verdana" pitchFamily="34" charset="0"/>
              </a:rPr>
              <a:t>F</a:t>
            </a:r>
            <a:r>
              <a:rPr lang="nl-NL" sz="2400" baseline="-25000" dirty="0" err="1">
                <a:solidFill>
                  <a:srgbClr val="FFC000"/>
                </a:solidFill>
                <a:latin typeface="Verdana" pitchFamily="34" charset="0"/>
                <a:ea typeface="Verdana" pitchFamily="34" charset="0"/>
                <a:cs typeface="Verdana" pitchFamily="34" charset="0"/>
              </a:rPr>
              <a:t>v</a:t>
            </a:r>
            <a:r>
              <a:rPr lang="nl-NL" sz="2400" baseline="-25000" dirty="0">
                <a:solidFill>
                  <a:srgbClr val="FFC000"/>
                </a:solidFill>
                <a:latin typeface="Verdana" pitchFamily="34" charset="0"/>
                <a:ea typeface="Verdana" pitchFamily="34" charset="0"/>
                <a:cs typeface="Verdana" pitchFamily="34" charset="0"/>
              </a:rPr>
              <a:t> </a:t>
            </a:r>
            <a:r>
              <a:rPr lang="nl-NL" sz="2400" baseline="-25000" dirty="0" smtClean="0">
                <a:solidFill>
                  <a:srgbClr val="FFC000"/>
                </a:solidFill>
                <a:latin typeface="Verdana" pitchFamily="34" charset="0"/>
                <a:ea typeface="Verdana" pitchFamily="34" charset="0"/>
                <a:cs typeface="Verdana" pitchFamily="34" charset="0"/>
              </a:rPr>
              <a:t>	</a:t>
            </a:r>
            <a:r>
              <a:rPr lang="nl-NL" sz="2400" dirty="0" smtClean="0">
                <a:solidFill>
                  <a:srgbClr val="FFC000"/>
                </a:solidFill>
                <a:latin typeface="Verdana" pitchFamily="34" charset="0"/>
                <a:ea typeface="Verdana" pitchFamily="34" charset="0"/>
                <a:cs typeface="Verdana" pitchFamily="34" charset="0"/>
              </a:rPr>
              <a:t>Veerkracht</a:t>
            </a:r>
            <a:endParaRPr lang="nl-NL" sz="2400" baseline="-25000" dirty="0">
              <a:solidFill>
                <a:srgbClr val="FFC000"/>
              </a:solidFill>
              <a:latin typeface="Verdana" pitchFamily="34" charset="0"/>
              <a:ea typeface="Verdana" pitchFamily="34" charset="0"/>
              <a:cs typeface="Verdana" pitchFamily="34" charset="0"/>
            </a:endParaRPr>
          </a:p>
          <a:p>
            <a:endParaRPr lang="nl-NL" sz="1600" dirty="0" smtClean="0">
              <a:solidFill>
                <a:schemeClr val="bg2">
                  <a:lumMod val="20000"/>
                  <a:lumOff val="80000"/>
                </a:schemeClr>
              </a:solidFill>
              <a:latin typeface="Verdana" pitchFamily="34" charset="0"/>
              <a:ea typeface="Verdana" pitchFamily="34" charset="0"/>
              <a:cs typeface="Verdana" pitchFamily="34" charset="0"/>
            </a:endParaRPr>
          </a:p>
          <a:p>
            <a:r>
              <a:rPr lang="nl-NL" sz="1600" dirty="0" smtClean="0">
                <a:solidFill>
                  <a:schemeClr val="bg2">
                    <a:lumMod val="20000"/>
                    <a:lumOff val="80000"/>
                  </a:schemeClr>
                </a:solidFill>
                <a:latin typeface="Verdana" pitchFamily="34" charset="0"/>
                <a:ea typeface="Verdana" pitchFamily="34" charset="0"/>
                <a:cs typeface="Verdana" pitchFamily="34" charset="0"/>
              </a:rPr>
              <a:t>Verdere </a:t>
            </a:r>
            <a:r>
              <a:rPr lang="nl-NL" sz="1600" dirty="0">
                <a:solidFill>
                  <a:schemeClr val="bg2">
                    <a:lumMod val="20000"/>
                    <a:lumOff val="80000"/>
                  </a:schemeClr>
                </a:solidFill>
                <a:latin typeface="Verdana" pitchFamily="34" charset="0"/>
                <a:ea typeface="Verdana" pitchFamily="34" charset="0"/>
                <a:cs typeface="Verdana" pitchFamily="34" charset="0"/>
              </a:rPr>
              <a:t>mogelijkheden:</a:t>
            </a:r>
          </a:p>
          <a:p>
            <a:r>
              <a:rPr lang="nl-NL" sz="1600" dirty="0" err="1" smtClean="0">
                <a:solidFill>
                  <a:schemeClr val="bg2">
                    <a:lumMod val="20000"/>
                    <a:lumOff val="80000"/>
                  </a:schemeClr>
                </a:solidFill>
                <a:latin typeface="Verdana" pitchFamily="34" charset="0"/>
                <a:ea typeface="Verdana" pitchFamily="34" charset="0"/>
                <a:cs typeface="Verdana" pitchFamily="34" charset="0"/>
              </a:rPr>
              <a:t>F</a:t>
            </a:r>
            <a:r>
              <a:rPr lang="nl-NL" sz="1600" baseline="-25000" dirty="0" err="1" smtClean="0">
                <a:solidFill>
                  <a:schemeClr val="bg2">
                    <a:lumMod val="20000"/>
                    <a:lumOff val="80000"/>
                  </a:schemeClr>
                </a:solidFill>
                <a:latin typeface="Verdana" pitchFamily="34" charset="0"/>
                <a:ea typeface="Verdana" pitchFamily="34" charset="0"/>
                <a:cs typeface="Verdana" pitchFamily="34" charset="0"/>
              </a:rPr>
              <a:t>s</a:t>
            </a:r>
            <a:r>
              <a:rPr lang="nl-NL" sz="1600" baseline="-25000" dirty="0" smtClean="0">
                <a:solidFill>
                  <a:schemeClr val="bg2">
                    <a:lumMod val="20000"/>
                    <a:lumOff val="80000"/>
                  </a:schemeClr>
                </a:solidFill>
                <a:latin typeface="Verdana" pitchFamily="34" charset="0"/>
                <a:ea typeface="Verdana" pitchFamily="34" charset="0"/>
                <a:cs typeface="Verdana" pitchFamily="34" charset="0"/>
              </a:rPr>
              <a:t>	</a:t>
            </a:r>
            <a:r>
              <a:rPr lang="nl-NL" sz="1600" dirty="0" smtClean="0">
                <a:solidFill>
                  <a:schemeClr val="bg2">
                    <a:lumMod val="20000"/>
                    <a:lumOff val="80000"/>
                  </a:schemeClr>
                </a:solidFill>
                <a:latin typeface="Verdana" pitchFamily="34" charset="0"/>
                <a:ea typeface="Verdana" pitchFamily="34" charset="0"/>
                <a:cs typeface="Verdana" pitchFamily="34" charset="0"/>
              </a:rPr>
              <a:t>Spierkracht</a:t>
            </a:r>
          </a:p>
          <a:p>
            <a:r>
              <a:rPr lang="nl-NL" sz="1600" dirty="0" err="1" smtClean="0">
                <a:solidFill>
                  <a:schemeClr val="bg2">
                    <a:lumMod val="20000"/>
                    <a:lumOff val="80000"/>
                  </a:schemeClr>
                </a:solidFill>
                <a:latin typeface="Verdana" pitchFamily="34" charset="0"/>
                <a:ea typeface="Verdana" pitchFamily="34" charset="0"/>
                <a:cs typeface="Verdana" pitchFamily="34" charset="0"/>
              </a:rPr>
              <a:t>F</a:t>
            </a:r>
            <a:r>
              <a:rPr lang="nl-NL" sz="1600" baseline="-25000" dirty="0" err="1" smtClean="0">
                <a:solidFill>
                  <a:schemeClr val="bg2">
                    <a:lumMod val="20000"/>
                    <a:lumOff val="80000"/>
                  </a:schemeClr>
                </a:solidFill>
                <a:latin typeface="Verdana" pitchFamily="34" charset="0"/>
                <a:ea typeface="Verdana" pitchFamily="34" charset="0"/>
                <a:cs typeface="Verdana" pitchFamily="34" charset="0"/>
              </a:rPr>
              <a:t>trek</a:t>
            </a:r>
            <a:r>
              <a:rPr lang="nl-NL" sz="1600" baseline="-25000" dirty="0" smtClean="0">
                <a:solidFill>
                  <a:schemeClr val="bg2">
                    <a:lumMod val="20000"/>
                    <a:lumOff val="80000"/>
                  </a:schemeClr>
                </a:solidFill>
                <a:latin typeface="Verdana" pitchFamily="34" charset="0"/>
                <a:ea typeface="Verdana" pitchFamily="34" charset="0"/>
                <a:cs typeface="Verdana" pitchFamily="34" charset="0"/>
              </a:rPr>
              <a:t>	</a:t>
            </a:r>
            <a:r>
              <a:rPr lang="nl-NL" sz="1600" dirty="0" smtClean="0">
                <a:solidFill>
                  <a:schemeClr val="bg2">
                    <a:lumMod val="20000"/>
                    <a:lumOff val="80000"/>
                  </a:schemeClr>
                </a:solidFill>
                <a:latin typeface="Verdana" pitchFamily="34" charset="0"/>
                <a:ea typeface="Verdana" pitchFamily="34" charset="0"/>
                <a:cs typeface="Verdana" pitchFamily="34" charset="0"/>
              </a:rPr>
              <a:t>Trekkracht</a:t>
            </a:r>
          </a:p>
          <a:p>
            <a:r>
              <a:rPr lang="nl-NL" sz="1600" dirty="0" err="1" smtClean="0">
                <a:solidFill>
                  <a:schemeClr val="bg2">
                    <a:lumMod val="20000"/>
                    <a:lumOff val="80000"/>
                  </a:schemeClr>
                </a:solidFill>
                <a:latin typeface="Verdana" pitchFamily="34" charset="0"/>
                <a:ea typeface="Verdana" pitchFamily="34" charset="0"/>
                <a:cs typeface="Verdana" pitchFamily="34" charset="0"/>
              </a:rPr>
              <a:t>F</a:t>
            </a:r>
            <a:r>
              <a:rPr lang="nl-NL" sz="1600" baseline="-25000" dirty="0" err="1">
                <a:solidFill>
                  <a:schemeClr val="bg2">
                    <a:lumMod val="20000"/>
                    <a:lumOff val="80000"/>
                  </a:schemeClr>
                </a:solidFill>
                <a:latin typeface="Verdana" pitchFamily="34" charset="0"/>
                <a:ea typeface="Verdana" pitchFamily="34" charset="0"/>
                <a:cs typeface="Verdana" pitchFamily="34" charset="0"/>
              </a:rPr>
              <a:t>s</a:t>
            </a:r>
            <a:r>
              <a:rPr lang="nl-NL" sz="1600" baseline="-25000" dirty="0" smtClean="0">
                <a:solidFill>
                  <a:schemeClr val="bg2">
                    <a:lumMod val="20000"/>
                    <a:lumOff val="80000"/>
                  </a:schemeClr>
                </a:solidFill>
                <a:latin typeface="Verdana" pitchFamily="34" charset="0"/>
                <a:ea typeface="Verdana" pitchFamily="34" charset="0"/>
                <a:cs typeface="Verdana" pitchFamily="34" charset="0"/>
              </a:rPr>
              <a:t>	</a:t>
            </a:r>
            <a:r>
              <a:rPr lang="nl-NL" sz="1600" dirty="0" smtClean="0">
                <a:solidFill>
                  <a:schemeClr val="bg2">
                    <a:lumMod val="20000"/>
                    <a:lumOff val="80000"/>
                  </a:schemeClr>
                </a:solidFill>
                <a:latin typeface="Verdana" pitchFamily="34" charset="0"/>
                <a:ea typeface="Verdana" pitchFamily="34" charset="0"/>
                <a:cs typeface="Verdana" pitchFamily="34" charset="0"/>
              </a:rPr>
              <a:t>Spankracht</a:t>
            </a:r>
          </a:p>
          <a:p>
            <a:r>
              <a:rPr lang="nl-NL" sz="1600" dirty="0" err="1" smtClean="0">
                <a:solidFill>
                  <a:schemeClr val="bg2">
                    <a:lumMod val="20000"/>
                    <a:lumOff val="80000"/>
                  </a:schemeClr>
                </a:solidFill>
                <a:latin typeface="Verdana" pitchFamily="34" charset="0"/>
                <a:ea typeface="Verdana" pitchFamily="34" charset="0"/>
                <a:cs typeface="Verdana" pitchFamily="34" charset="0"/>
              </a:rPr>
              <a:t>F</a:t>
            </a:r>
            <a:r>
              <a:rPr lang="nl-NL" sz="1600" baseline="-25000" dirty="0" err="1" smtClean="0">
                <a:solidFill>
                  <a:schemeClr val="bg2">
                    <a:lumMod val="20000"/>
                    <a:lumOff val="80000"/>
                  </a:schemeClr>
                </a:solidFill>
                <a:latin typeface="Verdana" pitchFamily="34" charset="0"/>
                <a:ea typeface="Verdana" pitchFamily="34" charset="0"/>
                <a:cs typeface="Verdana" pitchFamily="34" charset="0"/>
              </a:rPr>
              <a:t>lucht</a:t>
            </a:r>
            <a:r>
              <a:rPr lang="nl-NL" sz="1600" baseline="-25000" dirty="0" smtClean="0">
                <a:solidFill>
                  <a:schemeClr val="bg2">
                    <a:lumMod val="20000"/>
                    <a:lumOff val="80000"/>
                  </a:schemeClr>
                </a:solidFill>
                <a:latin typeface="Verdana" pitchFamily="34" charset="0"/>
                <a:ea typeface="Verdana" pitchFamily="34" charset="0"/>
                <a:cs typeface="Verdana" pitchFamily="34" charset="0"/>
              </a:rPr>
              <a:t>	</a:t>
            </a:r>
            <a:r>
              <a:rPr lang="nl-NL" sz="1600" dirty="0" smtClean="0">
                <a:solidFill>
                  <a:schemeClr val="bg2">
                    <a:lumMod val="20000"/>
                    <a:lumOff val="80000"/>
                  </a:schemeClr>
                </a:solidFill>
                <a:latin typeface="Verdana" pitchFamily="34" charset="0"/>
                <a:ea typeface="Verdana" pitchFamily="34" charset="0"/>
                <a:cs typeface="Verdana" pitchFamily="34" charset="0"/>
              </a:rPr>
              <a:t>Luchtweerstand</a:t>
            </a:r>
            <a:r>
              <a:rPr lang="nl-NL" sz="1600" dirty="0">
                <a:solidFill>
                  <a:schemeClr val="bg2">
                    <a:lumMod val="20000"/>
                    <a:lumOff val="80000"/>
                  </a:schemeClr>
                </a:solidFill>
                <a:latin typeface="Verdana" pitchFamily="34" charset="0"/>
                <a:ea typeface="Verdana" pitchFamily="34" charset="0"/>
                <a:cs typeface="Verdana" pitchFamily="34" charset="0"/>
              </a:rPr>
              <a:t>		</a:t>
            </a:r>
            <a:endParaRPr lang="nl-NL" sz="1600" baseline="-25000" dirty="0">
              <a:solidFill>
                <a:schemeClr val="bg2">
                  <a:lumMod val="20000"/>
                  <a:lumOff val="80000"/>
                </a:schemeClr>
              </a:solidFill>
              <a:latin typeface="Verdana" pitchFamily="34" charset="0"/>
              <a:ea typeface="Verdana" pitchFamily="34" charset="0"/>
              <a:cs typeface="Verdana" pitchFamily="34" charset="0"/>
            </a:endParaRPr>
          </a:p>
          <a:p>
            <a:r>
              <a:rPr lang="nl-NL" sz="1600" dirty="0" err="1">
                <a:solidFill>
                  <a:schemeClr val="bg2">
                    <a:lumMod val="20000"/>
                    <a:lumOff val="80000"/>
                  </a:schemeClr>
                </a:solidFill>
                <a:latin typeface="Verdana" pitchFamily="34" charset="0"/>
                <a:ea typeface="Verdana" pitchFamily="34" charset="0"/>
                <a:cs typeface="Verdana" pitchFamily="34" charset="0"/>
              </a:rPr>
              <a:t>F</a:t>
            </a:r>
            <a:r>
              <a:rPr lang="nl-NL" sz="1600" baseline="-25000" dirty="0" err="1">
                <a:solidFill>
                  <a:schemeClr val="bg2">
                    <a:lumMod val="20000"/>
                    <a:lumOff val="80000"/>
                  </a:schemeClr>
                </a:solidFill>
                <a:latin typeface="Verdana" pitchFamily="34" charset="0"/>
                <a:ea typeface="Verdana" pitchFamily="34" charset="0"/>
                <a:cs typeface="Verdana" pitchFamily="34" charset="0"/>
              </a:rPr>
              <a:t>rem</a:t>
            </a:r>
            <a:r>
              <a:rPr lang="nl-NL" sz="1600" baseline="-25000" dirty="0">
                <a:solidFill>
                  <a:schemeClr val="bg2">
                    <a:lumMod val="20000"/>
                    <a:lumOff val="80000"/>
                  </a:schemeClr>
                </a:solidFill>
                <a:latin typeface="Verdana" pitchFamily="34" charset="0"/>
                <a:ea typeface="Verdana" pitchFamily="34" charset="0"/>
                <a:cs typeface="Verdana" pitchFamily="34" charset="0"/>
              </a:rPr>
              <a:t> </a:t>
            </a:r>
            <a:r>
              <a:rPr lang="nl-NL" sz="1600" baseline="-25000" dirty="0" smtClean="0">
                <a:solidFill>
                  <a:schemeClr val="bg2">
                    <a:lumMod val="20000"/>
                    <a:lumOff val="80000"/>
                  </a:schemeClr>
                </a:solidFill>
                <a:latin typeface="Verdana" pitchFamily="34" charset="0"/>
                <a:ea typeface="Verdana" pitchFamily="34" charset="0"/>
                <a:cs typeface="Verdana" pitchFamily="34" charset="0"/>
              </a:rPr>
              <a:t>	</a:t>
            </a:r>
            <a:r>
              <a:rPr lang="nl-NL" sz="1600" dirty="0" smtClean="0">
                <a:solidFill>
                  <a:schemeClr val="bg2">
                    <a:lumMod val="20000"/>
                    <a:lumOff val="80000"/>
                  </a:schemeClr>
                </a:solidFill>
                <a:latin typeface="Verdana" pitchFamily="34" charset="0"/>
                <a:ea typeface="Verdana" pitchFamily="34" charset="0"/>
                <a:cs typeface="Verdana" pitchFamily="34" charset="0"/>
              </a:rPr>
              <a:t>Remkracht</a:t>
            </a:r>
            <a:r>
              <a:rPr lang="nl-NL" sz="1600" dirty="0">
                <a:solidFill>
                  <a:schemeClr val="bg2">
                    <a:lumMod val="20000"/>
                    <a:lumOff val="80000"/>
                  </a:schemeClr>
                </a:solidFill>
                <a:latin typeface="Verdana" pitchFamily="34" charset="0"/>
                <a:ea typeface="Verdana" pitchFamily="34" charset="0"/>
                <a:cs typeface="Verdana" pitchFamily="34" charset="0"/>
              </a:rPr>
              <a:t>	</a:t>
            </a:r>
            <a:r>
              <a:rPr lang="nl-NL" sz="1600" dirty="0" smtClean="0">
                <a:solidFill>
                  <a:schemeClr val="bg2">
                    <a:lumMod val="20000"/>
                    <a:lumOff val="80000"/>
                  </a:schemeClr>
                </a:solidFill>
                <a:latin typeface="Verdana" pitchFamily="34" charset="0"/>
                <a:ea typeface="Verdana" pitchFamily="34" charset="0"/>
                <a:cs typeface="Verdana" pitchFamily="34" charset="0"/>
              </a:rPr>
              <a:t>	</a:t>
            </a:r>
            <a:endParaRPr lang="nl-NL" sz="1600" baseline="-25000" dirty="0">
              <a:solidFill>
                <a:schemeClr val="bg2">
                  <a:lumMod val="20000"/>
                  <a:lumOff val="80000"/>
                </a:schemeClr>
              </a:solidFill>
              <a:latin typeface="Verdana" pitchFamily="34" charset="0"/>
              <a:ea typeface="Verdana" pitchFamily="34" charset="0"/>
              <a:cs typeface="Verdana" pitchFamily="34" charset="0"/>
            </a:endParaRPr>
          </a:p>
          <a:p>
            <a:r>
              <a:rPr lang="nl-NL" sz="1600" dirty="0" err="1">
                <a:solidFill>
                  <a:schemeClr val="bg2">
                    <a:lumMod val="20000"/>
                    <a:lumOff val="80000"/>
                  </a:schemeClr>
                </a:solidFill>
                <a:latin typeface="Verdana" pitchFamily="34" charset="0"/>
                <a:ea typeface="Verdana" pitchFamily="34" charset="0"/>
                <a:cs typeface="Verdana" pitchFamily="34" charset="0"/>
              </a:rPr>
              <a:t>F</a:t>
            </a:r>
            <a:r>
              <a:rPr lang="nl-NL" sz="1600" baseline="-25000" dirty="0" err="1">
                <a:solidFill>
                  <a:schemeClr val="bg2">
                    <a:lumMod val="20000"/>
                    <a:lumOff val="80000"/>
                  </a:schemeClr>
                </a:solidFill>
                <a:latin typeface="Verdana" pitchFamily="34" charset="0"/>
                <a:ea typeface="Verdana" pitchFamily="34" charset="0"/>
                <a:cs typeface="Verdana" pitchFamily="34" charset="0"/>
              </a:rPr>
              <a:t>som</a:t>
            </a:r>
            <a:r>
              <a:rPr lang="nl-NL" sz="1600" baseline="-25000" dirty="0">
                <a:solidFill>
                  <a:schemeClr val="bg2">
                    <a:lumMod val="20000"/>
                    <a:lumOff val="80000"/>
                  </a:schemeClr>
                </a:solidFill>
                <a:latin typeface="Verdana" pitchFamily="34" charset="0"/>
                <a:ea typeface="Verdana" pitchFamily="34" charset="0"/>
                <a:cs typeface="Verdana" pitchFamily="34" charset="0"/>
              </a:rPr>
              <a:t> </a:t>
            </a:r>
            <a:r>
              <a:rPr lang="nl-NL" sz="1600" baseline="-25000" dirty="0" smtClean="0">
                <a:solidFill>
                  <a:schemeClr val="bg2">
                    <a:lumMod val="20000"/>
                    <a:lumOff val="80000"/>
                  </a:schemeClr>
                </a:solidFill>
                <a:latin typeface="Verdana" pitchFamily="34" charset="0"/>
                <a:ea typeface="Verdana" pitchFamily="34" charset="0"/>
                <a:cs typeface="Verdana" pitchFamily="34" charset="0"/>
              </a:rPr>
              <a:t>	</a:t>
            </a:r>
            <a:r>
              <a:rPr lang="nl-NL" sz="1600" dirty="0" smtClean="0">
                <a:solidFill>
                  <a:schemeClr val="bg2">
                    <a:lumMod val="20000"/>
                    <a:lumOff val="80000"/>
                  </a:schemeClr>
                </a:solidFill>
                <a:latin typeface="Verdana" pitchFamily="34" charset="0"/>
                <a:ea typeface="Verdana" pitchFamily="34" charset="0"/>
                <a:cs typeface="Verdana" pitchFamily="34" charset="0"/>
              </a:rPr>
              <a:t>Somkracht</a:t>
            </a:r>
            <a:r>
              <a:rPr lang="nl-NL" sz="1600" dirty="0">
                <a:solidFill>
                  <a:schemeClr val="bg2">
                    <a:lumMod val="20000"/>
                    <a:lumOff val="80000"/>
                  </a:schemeClr>
                </a:solidFill>
                <a:latin typeface="Verdana" pitchFamily="34" charset="0"/>
                <a:ea typeface="Verdana" pitchFamily="34" charset="0"/>
                <a:cs typeface="Verdana" pitchFamily="34" charset="0"/>
              </a:rPr>
              <a:t>	</a:t>
            </a:r>
            <a:r>
              <a:rPr lang="nl-NL" sz="1600" dirty="0" smtClean="0">
                <a:solidFill>
                  <a:schemeClr val="bg2">
                    <a:lumMod val="20000"/>
                    <a:lumOff val="80000"/>
                  </a:schemeClr>
                </a:solidFill>
                <a:latin typeface="Verdana" pitchFamily="34" charset="0"/>
                <a:ea typeface="Verdana" pitchFamily="34" charset="0"/>
                <a:cs typeface="Verdana" pitchFamily="34" charset="0"/>
              </a:rPr>
              <a:t>	</a:t>
            </a:r>
            <a:endParaRPr lang="nl-NL" sz="1600" baseline="-25000" dirty="0" smtClean="0">
              <a:solidFill>
                <a:schemeClr val="bg2">
                  <a:lumMod val="20000"/>
                  <a:lumOff val="80000"/>
                </a:schemeClr>
              </a:solidFill>
              <a:latin typeface="Verdana" pitchFamily="34" charset="0"/>
              <a:ea typeface="Verdana" pitchFamily="34" charset="0"/>
              <a:cs typeface="Verdana" pitchFamily="34" charset="0"/>
            </a:endParaRPr>
          </a:p>
          <a:p>
            <a:r>
              <a:rPr lang="nl-NL" sz="1600" dirty="0" err="1">
                <a:solidFill>
                  <a:schemeClr val="bg2">
                    <a:lumMod val="20000"/>
                    <a:lumOff val="80000"/>
                  </a:schemeClr>
                </a:solidFill>
                <a:latin typeface="Verdana" pitchFamily="34" charset="0"/>
                <a:ea typeface="Verdana" pitchFamily="34" charset="0"/>
                <a:cs typeface="Verdana" pitchFamily="34" charset="0"/>
              </a:rPr>
              <a:t>F</a:t>
            </a:r>
            <a:r>
              <a:rPr lang="nl-NL" sz="1600" baseline="-25000" dirty="0" err="1">
                <a:solidFill>
                  <a:schemeClr val="bg2">
                    <a:lumMod val="20000"/>
                    <a:lumOff val="80000"/>
                  </a:schemeClr>
                </a:solidFill>
                <a:latin typeface="Verdana" pitchFamily="34" charset="0"/>
                <a:ea typeface="Verdana" pitchFamily="34" charset="0"/>
                <a:cs typeface="Verdana" pitchFamily="34" charset="0"/>
              </a:rPr>
              <a:t>motor</a:t>
            </a:r>
            <a:r>
              <a:rPr lang="nl-NL" sz="1600" baseline="-25000" dirty="0">
                <a:solidFill>
                  <a:schemeClr val="bg2">
                    <a:lumMod val="20000"/>
                    <a:lumOff val="80000"/>
                  </a:schemeClr>
                </a:solidFill>
                <a:latin typeface="Verdana" pitchFamily="34" charset="0"/>
                <a:ea typeface="Verdana" pitchFamily="34" charset="0"/>
                <a:cs typeface="Verdana" pitchFamily="34" charset="0"/>
              </a:rPr>
              <a:t> </a:t>
            </a:r>
            <a:r>
              <a:rPr lang="nl-NL" sz="1600" baseline="-25000" dirty="0" smtClean="0">
                <a:solidFill>
                  <a:schemeClr val="bg2">
                    <a:lumMod val="20000"/>
                    <a:lumOff val="80000"/>
                  </a:schemeClr>
                </a:solidFill>
                <a:latin typeface="Verdana" pitchFamily="34" charset="0"/>
                <a:ea typeface="Verdana" pitchFamily="34" charset="0"/>
                <a:cs typeface="Verdana" pitchFamily="34" charset="0"/>
              </a:rPr>
              <a:t>	</a:t>
            </a:r>
            <a:r>
              <a:rPr lang="nl-NL" sz="1600" dirty="0" smtClean="0">
                <a:solidFill>
                  <a:schemeClr val="bg2">
                    <a:lumMod val="20000"/>
                    <a:lumOff val="80000"/>
                  </a:schemeClr>
                </a:solidFill>
                <a:latin typeface="Verdana" pitchFamily="34" charset="0"/>
                <a:ea typeface="Verdana" pitchFamily="34" charset="0"/>
                <a:cs typeface="Verdana" pitchFamily="34" charset="0"/>
              </a:rPr>
              <a:t>Motorkracht		</a:t>
            </a:r>
            <a:endParaRPr lang="nl-NL" sz="1600" baseline="-25000" dirty="0" smtClean="0">
              <a:solidFill>
                <a:schemeClr val="bg2">
                  <a:lumMod val="20000"/>
                  <a:lumOff val="80000"/>
                </a:schemeClr>
              </a:solidFill>
              <a:latin typeface="Verdana" pitchFamily="34" charset="0"/>
              <a:ea typeface="Verdana" pitchFamily="34" charset="0"/>
              <a:cs typeface="Verdana" pitchFamily="34" charset="0"/>
            </a:endParaRPr>
          </a:p>
        </p:txBody>
      </p:sp>
      <p:sp>
        <p:nvSpPr>
          <p:cNvPr id="17" name="Afgeronde rechthoek 16"/>
          <p:cNvSpPr/>
          <p:nvPr/>
        </p:nvSpPr>
        <p:spPr>
          <a:xfrm>
            <a:off x="712092" y="1250680"/>
            <a:ext cx="216024" cy="211415"/>
          </a:xfrm>
          <a:prstGeom prst="roundRect">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bg2">
                    <a:lumMod val="20000"/>
                    <a:lumOff val="80000"/>
                  </a:schemeClr>
                </a:solidFill>
              </a:rPr>
              <a:t>?</a:t>
            </a:r>
            <a:endParaRPr lang="nl-NL" dirty="0">
              <a:solidFill>
                <a:schemeClr val="bg2">
                  <a:lumMod val="20000"/>
                  <a:lumOff val="80000"/>
                </a:schemeClr>
              </a:solidFill>
            </a:endParaRPr>
          </a:p>
        </p:txBody>
      </p:sp>
      <p:sp>
        <p:nvSpPr>
          <p:cNvPr id="18" name="Afgeronde rechthoek 17"/>
          <p:cNvSpPr/>
          <p:nvPr/>
        </p:nvSpPr>
        <p:spPr>
          <a:xfrm>
            <a:off x="12341" y="-1035496"/>
            <a:ext cx="9144000" cy="1008112"/>
          </a:xfrm>
          <a:prstGeom prst="roundRect">
            <a:avLst>
              <a:gd name="adj" fmla="val 7218"/>
            </a:avLst>
          </a:prstGeom>
          <a:solidFill>
            <a:srgbClr val="FFFF00"/>
          </a:solidFill>
          <a:ln>
            <a:solidFill>
              <a:srgbClr val="FFC000"/>
            </a:solidFill>
          </a:ln>
          <a:effectLst>
            <a:glow>
              <a:schemeClr val="accent1">
                <a:alpha val="40000"/>
              </a:schemeClr>
            </a:glow>
            <a:softEdge rad="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r>
              <a:rPr lang="nl-NL" sz="1400" dirty="0">
                <a:solidFill>
                  <a:schemeClr val="tx2">
                    <a:lumMod val="25000"/>
                  </a:schemeClr>
                </a:solidFill>
              </a:rPr>
              <a:t>Omdat er vaak veel krachten in dezelfde situatie werken wordt er onder de letter F vaak een index geschreven. Dit kan een compleet woord zijn maar zo’n woord wordt vaak afgekort omdat het anders te lang zou zijn. De index wordt door de onderste denkbeeldige schrijflijn geschreven.</a:t>
            </a:r>
          </a:p>
          <a:p>
            <a:endParaRPr lang="nl-NL" sz="1400" dirty="0">
              <a:solidFill>
                <a:schemeClr val="tx2">
                  <a:lumMod val="25000"/>
                </a:schemeClr>
              </a:solidFill>
            </a:endParaRPr>
          </a:p>
        </p:txBody>
      </p:sp>
      <p:grpSp>
        <p:nvGrpSpPr>
          <p:cNvPr id="22" name="Groep 21"/>
          <p:cNvGrpSpPr/>
          <p:nvPr/>
        </p:nvGrpSpPr>
        <p:grpSpPr>
          <a:xfrm>
            <a:off x="0" y="0"/>
            <a:ext cx="9180512" cy="6864927"/>
            <a:chOff x="0" y="0"/>
            <a:chExt cx="9180512" cy="6864927"/>
          </a:xfrm>
        </p:grpSpPr>
        <p:sp>
          <p:nvSpPr>
            <p:cNvPr id="23" name="Rechthoek 22"/>
            <p:cNvSpPr/>
            <p:nvPr/>
          </p:nvSpPr>
          <p:spPr>
            <a:xfrm>
              <a:off x="0" y="19050"/>
              <a:ext cx="701824" cy="6838950"/>
            </a:xfrm>
            <a:prstGeom prst="rect">
              <a:avLst/>
            </a:prstGeom>
            <a:solidFill>
              <a:srgbClr val="E428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4" name="Rechthoek 23"/>
            <p:cNvSpPr/>
            <p:nvPr/>
          </p:nvSpPr>
          <p:spPr>
            <a:xfrm>
              <a:off x="0" y="0"/>
              <a:ext cx="9144000" cy="120015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4800" dirty="0" smtClean="0"/>
                <a:t>Krachten</a:t>
              </a:r>
              <a:endParaRPr lang="nl-NL" sz="4800" dirty="0"/>
            </a:p>
          </p:txBody>
        </p:sp>
        <p:pic>
          <p:nvPicPr>
            <p:cNvPr id="28" name="Afbeelding 27"/>
            <p:cNvPicPr>
              <a:picLocks noChangeAspect="1"/>
            </p:cNvPicPr>
            <p:nvPr/>
          </p:nvPicPr>
          <p:blipFill>
            <a:blip r:embed="rId3"/>
            <a:stretch>
              <a:fillRect/>
            </a:stretch>
          </p:blipFill>
          <p:spPr>
            <a:xfrm>
              <a:off x="8324202" y="6353365"/>
              <a:ext cx="856310" cy="511562"/>
            </a:xfrm>
            <a:prstGeom prst="rect">
              <a:avLst/>
            </a:prstGeom>
          </p:spPr>
        </p:pic>
      </p:grpSp>
    </p:spTree>
    <p:extLst>
      <p:ext uri="{BB962C8B-B14F-4D97-AF65-F5344CB8AC3E}">
        <p14:creationId xmlns:p14="http://schemas.microsoft.com/office/powerpoint/2010/main" val="13717646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7"/>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2"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42" presetClass="path" presetSubtype="0" accel="50000" decel="50000" fill="hold" grpId="0" nodeType="withEffect">
                                  <p:stCondLst>
                                    <p:cond delay="0"/>
                                  </p:stCondLst>
                                  <p:childTnLst>
                                    <p:animMotion origin="layout" path="M 0 0 L 0 0.25 E" pathEditMode="relative" ptsTypes="">
                                      <p:cBhvr>
                                        <p:cTn id="9" dur="1000" fill="hold"/>
                                        <p:tgtEl>
                                          <p:spTgt spid="18"/>
                                        </p:tgtEl>
                                        <p:attrNameLst>
                                          <p:attrName>ppt_x</p:attrName>
                                          <p:attrName>ppt_y</p:attrName>
                                        </p:attrNameLst>
                                      </p:cBhvr>
                                    </p:animMotion>
                                  </p:childTnLst>
                                </p:cTn>
                              </p:par>
                            </p:childTnLst>
                          </p:cTn>
                        </p:par>
                      </p:childTnLst>
                    </p:cTn>
                  </p:par>
                </p:childTnLst>
              </p:cTn>
              <p:nextCondLst>
                <p:cond evt="onClick" delay="0">
                  <p:tgtEl>
                    <p:spTgt spid="17"/>
                  </p:tgtEl>
                </p:cond>
              </p:nextCondLst>
            </p:seq>
            <p:seq concurrent="1" nextAc="seek">
              <p:cTn id="10" restart="whenNotActive" fill="hold" evtFilter="cancelBubble" nodeType="interactiveSeq">
                <p:stCondLst>
                  <p:cond evt="onClick" delay="0">
                    <p:tgtEl>
                      <p:spTgt spid="18"/>
                    </p:tgtEl>
                  </p:cond>
                </p:stCondLst>
                <p:endSync evt="end" delay="0">
                  <p:rtn val="all"/>
                </p:endSync>
                <p:childTnLst>
                  <p:par>
                    <p:cTn id="11" fill="hold">
                      <p:stCondLst>
                        <p:cond delay="0"/>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18"/>
                                        </p:tgtEl>
                                      </p:cBhvr>
                                    </p:animEffect>
                                    <p:set>
                                      <p:cBhvr>
                                        <p:cTn id="15"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8" grpId="0" animBg="1"/>
      <p:bldP spid="18" grpId="1" animBg="1"/>
      <p:bldP spid="18" grpId="2"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itel 9"/>
          <p:cNvSpPr>
            <a:spLocks noGrp="1"/>
          </p:cNvSpPr>
          <p:nvPr>
            <p:ph type="ctrTitle"/>
          </p:nvPr>
        </p:nvSpPr>
        <p:spPr>
          <a:xfrm>
            <a:off x="685800" y="6858000"/>
            <a:ext cx="7772400" cy="1470025"/>
          </a:xfrm>
        </p:spPr>
        <p:txBody>
          <a:bodyPr/>
          <a:lstStyle/>
          <a:p>
            <a:r>
              <a:rPr lang="nl-NL" dirty="0" smtClean="0"/>
              <a:t>Index</a:t>
            </a:r>
            <a:endParaRPr lang="nl-NL" dirty="0"/>
          </a:p>
        </p:txBody>
      </p:sp>
      <p:sp>
        <p:nvSpPr>
          <p:cNvPr id="27" name="Rechthoek 26"/>
          <p:cNvSpPr/>
          <p:nvPr/>
        </p:nvSpPr>
        <p:spPr>
          <a:xfrm>
            <a:off x="3637010" y="1149537"/>
            <a:ext cx="5483835" cy="1846659"/>
          </a:xfrm>
          <a:prstGeom prst="rect">
            <a:avLst/>
          </a:prstGeom>
        </p:spPr>
        <p:txBody>
          <a:bodyPr wrap="square">
            <a:spAutoFit/>
          </a:bodyPr>
          <a:lstStyle/>
          <a:p>
            <a:r>
              <a:rPr lang="nl-NL" sz="2800" dirty="0" err="1" smtClean="0">
                <a:solidFill>
                  <a:schemeClr val="bg2">
                    <a:lumMod val="20000"/>
                    <a:lumOff val="80000"/>
                  </a:schemeClr>
                </a:solidFill>
                <a:latin typeface="Verdana" pitchFamily="34" charset="0"/>
                <a:ea typeface="Verdana" pitchFamily="34" charset="0"/>
                <a:cs typeface="Verdana" pitchFamily="34" charset="0"/>
              </a:rPr>
              <a:t>Wrijvings</a:t>
            </a:r>
            <a:r>
              <a:rPr lang="nl-NL" sz="2800" dirty="0" smtClean="0">
                <a:solidFill>
                  <a:schemeClr val="bg2">
                    <a:lumMod val="20000"/>
                    <a:lumOff val="80000"/>
                  </a:schemeClr>
                </a:solidFill>
                <a:latin typeface="Verdana" pitchFamily="34" charset="0"/>
                <a:ea typeface="Verdana" pitchFamily="34" charset="0"/>
                <a:cs typeface="Verdana" pitchFamily="34" charset="0"/>
              </a:rPr>
              <a:t> kracht is tegengesteld aan de </a:t>
            </a:r>
            <a:r>
              <a:rPr lang="nl-NL" sz="2800" dirty="0" err="1" smtClean="0">
                <a:solidFill>
                  <a:schemeClr val="bg2">
                    <a:lumMod val="20000"/>
                    <a:lumOff val="80000"/>
                  </a:schemeClr>
                </a:solidFill>
                <a:latin typeface="Verdana" pitchFamily="34" charset="0"/>
                <a:ea typeface="Verdana" pitchFamily="34" charset="0"/>
                <a:cs typeface="Verdana" pitchFamily="34" charset="0"/>
              </a:rPr>
              <a:t>bewegings</a:t>
            </a:r>
            <a:r>
              <a:rPr lang="nl-NL" sz="2800" dirty="0" smtClean="0">
                <a:solidFill>
                  <a:schemeClr val="bg2">
                    <a:lumMod val="20000"/>
                    <a:lumOff val="80000"/>
                  </a:schemeClr>
                </a:solidFill>
                <a:latin typeface="Verdana" pitchFamily="34" charset="0"/>
                <a:ea typeface="Verdana" pitchFamily="34" charset="0"/>
                <a:cs typeface="Verdana" pitchFamily="34" charset="0"/>
              </a:rPr>
              <a:t> richting. </a:t>
            </a:r>
            <a:endParaRPr lang="nl-NL" sz="2400" dirty="0" smtClean="0">
              <a:solidFill>
                <a:schemeClr val="bg2">
                  <a:lumMod val="20000"/>
                  <a:lumOff val="80000"/>
                </a:schemeClr>
              </a:solidFill>
              <a:latin typeface="Verdana" pitchFamily="34" charset="0"/>
              <a:ea typeface="Verdana" pitchFamily="34" charset="0"/>
              <a:cs typeface="Verdana" pitchFamily="34" charset="0"/>
            </a:endParaRPr>
          </a:p>
          <a:p>
            <a:endParaRPr lang="nl-NL" sz="1400" dirty="0" smtClean="0">
              <a:solidFill>
                <a:schemeClr val="bg2">
                  <a:lumMod val="20000"/>
                  <a:lumOff val="80000"/>
                </a:schemeClr>
              </a:solidFill>
              <a:latin typeface="Verdana" pitchFamily="34" charset="0"/>
              <a:ea typeface="Verdana" pitchFamily="34" charset="0"/>
              <a:cs typeface="Verdana" pitchFamily="34" charset="0"/>
            </a:endParaRPr>
          </a:p>
          <a:p>
            <a:r>
              <a:rPr lang="nl-NL" sz="1600" dirty="0" smtClean="0">
                <a:solidFill>
                  <a:schemeClr val="bg2">
                    <a:lumMod val="20000"/>
                    <a:lumOff val="80000"/>
                  </a:schemeClr>
                </a:solidFill>
                <a:latin typeface="Verdana" pitchFamily="34" charset="0"/>
                <a:ea typeface="Verdana" pitchFamily="34" charset="0"/>
                <a:cs typeface="Verdana" pitchFamily="34" charset="0"/>
              </a:rPr>
              <a:t>		</a:t>
            </a:r>
            <a:endParaRPr lang="nl-NL" sz="1600" baseline="-25000" dirty="0" smtClean="0">
              <a:solidFill>
                <a:schemeClr val="bg2">
                  <a:lumMod val="20000"/>
                  <a:lumOff val="80000"/>
                </a:schemeClr>
              </a:solidFill>
              <a:latin typeface="Verdana" pitchFamily="34" charset="0"/>
              <a:ea typeface="Verdana" pitchFamily="34" charset="0"/>
              <a:cs typeface="Verdana" pitchFamily="34" charset="0"/>
            </a:endParaRPr>
          </a:p>
        </p:txBody>
      </p:sp>
      <p:grpSp>
        <p:nvGrpSpPr>
          <p:cNvPr id="22" name="Groep 21"/>
          <p:cNvGrpSpPr/>
          <p:nvPr/>
        </p:nvGrpSpPr>
        <p:grpSpPr>
          <a:xfrm>
            <a:off x="0" y="0"/>
            <a:ext cx="9180512" cy="6864927"/>
            <a:chOff x="0" y="0"/>
            <a:chExt cx="9180512" cy="6864927"/>
          </a:xfrm>
        </p:grpSpPr>
        <p:sp>
          <p:nvSpPr>
            <p:cNvPr id="23" name="Rechthoek 22"/>
            <p:cNvSpPr/>
            <p:nvPr/>
          </p:nvSpPr>
          <p:spPr>
            <a:xfrm>
              <a:off x="0" y="19050"/>
              <a:ext cx="701824" cy="6838950"/>
            </a:xfrm>
            <a:prstGeom prst="rect">
              <a:avLst/>
            </a:prstGeom>
            <a:solidFill>
              <a:srgbClr val="E428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4" name="Rechthoek 23"/>
            <p:cNvSpPr/>
            <p:nvPr/>
          </p:nvSpPr>
          <p:spPr>
            <a:xfrm>
              <a:off x="0" y="0"/>
              <a:ext cx="9144000" cy="120015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4800" dirty="0" err="1" smtClean="0"/>
                <a:t>Wrijvings</a:t>
              </a:r>
              <a:r>
                <a:rPr lang="nl-NL" sz="4800" dirty="0" smtClean="0"/>
                <a:t> </a:t>
              </a:r>
              <a:r>
                <a:rPr lang="nl-NL" sz="4800" dirty="0" smtClean="0"/>
                <a:t>Kracht</a:t>
              </a:r>
              <a:endParaRPr lang="nl-NL" sz="4800" dirty="0"/>
            </a:p>
          </p:txBody>
        </p:sp>
        <p:pic>
          <p:nvPicPr>
            <p:cNvPr id="28" name="Afbeelding 27"/>
            <p:cNvPicPr>
              <a:picLocks noChangeAspect="1"/>
            </p:cNvPicPr>
            <p:nvPr/>
          </p:nvPicPr>
          <p:blipFill>
            <a:blip r:embed="rId3"/>
            <a:stretch>
              <a:fillRect/>
            </a:stretch>
          </p:blipFill>
          <p:spPr>
            <a:xfrm>
              <a:off x="8324202" y="6353365"/>
              <a:ext cx="856310" cy="511562"/>
            </a:xfrm>
            <a:prstGeom prst="rect">
              <a:avLst/>
            </a:prstGeom>
          </p:spPr>
        </p:pic>
      </p:grpSp>
      <p:pic>
        <p:nvPicPr>
          <p:cNvPr id="1026" name="Picture 2" descr="http://fys.kuleuven.be/pradem/mechanica/picture/wrijving_dynamometer_f.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18318" y="3078793"/>
            <a:ext cx="5591175" cy="24860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pic>
        <p:nvPicPr>
          <p:cNvPr id="3" name="Afbeelding 2"/>
          <p:cNvPicPr>
            <a:picLocks noChangeAspect="1"/>
          </p:cNvPicPr>
          <p:nvPr/>
        </p:nvPicPr>
        <p:blipFill>
          <a:blip r:embed="rId5"/>
          <a:stretch>
            <a:fillRect/>
          </a:stretch>
        </p:blipFill>
        <p:spPr>
          <a:xfrm>
            <a:off x="712092" y="1544692"/>
            <a:ext cx="2914650" cy="1314450"/>
          </a:xfrm>
          <a:prstGeom prst="rect">
            <a:avLst/>
          </a:prstGeom>
        </p:spPr>
      </p:pic>
    </p:spTree>
    <p:extLst>
      <p:ext uri="{BB962C8B-B14F-4D97-AF65-F5344CB8AC3E}">
        <p14:creationId xmlns:p14="http://schemas.microsoft.com/office/powerpoint/2010/main" val="2046748582"/>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itel 9"/>
          <p:cNvSpPr>
            <a:spLocks noGrp="1"/>
          </p:cNvSpPr>
          <p:nvPr>
            <p:ph type="ctrTitle"/>
          </p:nvPr>
        </p:nvSpPr>
        <p:spPr>
          <a:xfrm>
            <a:off x="685800" y="6858000"/>
            <a:ext cx="7772400" cy="1470025"/>
          </a:xfrm>
        </p:spPr>
        <p:txBody>
          <a:bodyPr/>
          <a:lstStyle/>
          <a:p>
            <a:r>
              <a:rPr lang="nl-NL" dirty="0" smtClean="0"/>
              <a:t>Index</a:t>
            </a:r>
            <a:endParaRPr lang="nl-NL" dirty="0"/>
          </a:p>
        </p:txBody>
      </p:sp>
      <p:sp>
        <p:nvSpPr>
          <p:cNvPr id="27" name="Rechthoek 26"/>
          <p:cNvSpPr/>
          <p:nvPr/>
        </p:nvSpPr>
        <p:spPr>
          <a:xfrm>
            <a:off x="4139952" y="1149537"/>
            <a:ext cx="4980893" cy="2277547"/>
          </a:xfrm>
          <a:prstGeom prst="rect">
            <a:avLst/>
          </a:prstGeom>
        </p:spPr>
        <p:txBody>
          <a:bodyPr wrap="square">
            <a:spAutoFit/>
          </a:bodyPr>
          <a:lstStyle/>
          <a:p>
            <a:pPr algn="ctr"/>
            <a:r>
              <a:rPr lang="nl-NL" sz="2800" dirty="0"/>
              <a:t>Een </a:t>
            </a:r>
            <a:r>
              <a:rPr lang="nl-NL" sz="2800" i="1" dirty="0"/>
              <a:t>normaalkracht</a:t>
            </a:r>
            <a:r>
              <a:rPr lang="nl-NL" sz="2800" dirty="0"/>
              <a:t> </a:t>
            </a:r>
            <a:r>
              <a:rPr lang="nl-NL" sz="2800" dirty="0" smtClean="0"/>
              <a:t>is </a:t>
            </a:r>
            <a:r>
              <a:rPr lang="nl-NL" sz="2800" dirty="0"/>
              <a:t>de kracht die </a:t>
            </a:r>
            <a:r>
              <a:rPr lang="nl-NL" sz="2800" dirty="0">
                <a:solidFill>
                  <a:srgbClr val="FFFF00"/>
                </a:solidFill>
              </a:rPr>
              <a:t>loodrecht</a:t>
            </a:r>
            <a:r>
              <a:rPr lang="nl-NL" sz="2800" dirty="0"/>
              <a:t> op het raakvlak met een voorwerp werkt</a:t>
            </a:r>
            <a:r>
              <a:rPr lang="nl-NL" sz="2800" dirty="0" smtClean="0">
                <a:solidFill>
                  <a:schemeClr val="bg2">
                    <a:lumMod val="20000"/>
                    <a:lumOff val="80000"/>
                  </a:schemeClr>
                </a:solidFill>
                <a:latin typeface="Verdana" pitchFamily="34" charset="0"/>
                <a:ea typeface="Verdana" pitchFamily="34" charset="0"/>
                <a:cs typeface="Verdana" pitchFamily="34" charset="0"/>
              </a:rPr>
              <a:t>  </a:t>
            </a:r>
            <a:endParaRPr lang="nl-NL" sz="2400" dirty="0" smtClean="0">
              <a:solidFill>
                <a:schemeClr val="bg2">
                  <a:lumMod val="20000"/>
                  <a:lumOff val="80000"/>
                </a:schemeClr>
              </a:solidFill>
              <a:latin typeface="Verdana" pitchFamily="34" charset="0"/>
              <a:ea typeface="Verdana" pitchFamily="34" charset="0"/>
              <a:cs typeface="Verdana" pitchFamily="34" charset="0"/>
            </a:endParaRPr>
          </a:p>
          <a:p>
            <a:endParaRPr lang="nl-NL" sz="1400" dirty="0" smtClean="0">
              <a:solidFill>
                <a:schemeClr val="bg2">
                  <a:lumMod val="20000"/>
                  <a:lumOff val="80000"/>
                </a:schemeClr>
              </a:solidFill>
              <a:latin typeface="Verdana" pitchFamily="34" charset="0"/>
              <a:ea typeface="Verdana" pitchFamily="34" charset="0"/>
              <a:cs typeface="Verdana" pitchFamily="34" charset="0"/>
            </a:endParaRPr>
          </a:p>
          <a:p>
            <a:r>
              <a:rPr lang="nl-NL" sz="1600" dirty="0" smtClean="0">
                <a:solidFill>
                  <a:schemeClr val="bg2">
                    <a:lumMod val="20000"/>
                    <a:lumOff val="80000"/>
                  </a:schemeClr>
                </a:solidFill>
                <a:latin typeface="Verdana" pitchFamily="34" charset="0"/>
                <a:ea typeface="Verdana" pitchFamily="34" charset="0"/>
                <a:cs typeface="Verdana" pitchFamily="34" charset="0"/>
              </a:rPr>
              <a:t>		</a:t>
            </a:r>
            <a:endParaRPr lang="nl-NL" sz="1600" baseline="-25000" dirty="0" smtClean="0">
              <a:solidFill>
                <a:schemeClr val="bg2">
                  <a:lumMod val="20000"/>
                  <a:lumOff val="80000"/>
                </a:schemeClr>
              </a:solidFill>
              <a:latin typeface="Verdana" pitchFamily="34" charset="0"/>
              <a:ea typeface="Verdana" pitchFamily="34" charset="0"/>
              <a:cs typeface="Verdana" pitchFamily="34" charset="0"/>
            </a:endParaRPr>
          </a:p>
        </p:txBody>
      </p:sp>
      <p:grpSp>
        <p:nvGrpSpPr>
          <p:cNvPr id="22" name="Groep 21"/>
          <p:cNvGrpSpPr/>
          <p:nvPr/>
        </p:nvGrpSpPr>
        <p:grpSpPr>
          <a:xfrm>
            <a:off x="0" y="0"/>
            <a:ext cx="9180512" cy="6864927"/>
            <a:chOff x="0" y="0"/>
            <a:chExt cx="9180512" cy="6864927"/>
          </a:xfrm>
        </p:grpSpPr>
        <p:sp>
          <p:nvSpPr>
            <p:cNvPr id="23" name="Rechthoek 22"/>
            <p:cNvSpPr/>
            <p:nvPr/>
          </p:nvSpPr>
          <p:spPr>
            <a:xfrm>
              <a:off x="0" y="19050"/>
              <a:ext cx="701824" cy="6838950"/>
            </a:xfrm>
            <a:prstGeom prst="rect">
              <a:avLst/>
            </a:prstGeom>
            <a:solidFill>
              <a:srgbClr val="E428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4" name="Rechthoek 23"/>
            <p:cNvSpPr/>
            <p:nvPr/>
          </p:nvSpPr>
          <p:spPr>
            <a:xfrm>
              <a:off x="0" y="0"/>
              <a:ext cx="9144000" cy="120015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4800" dirty="0" smtClean="0"/>
                <a:t>Normaal kracht</a:t>
              </a:r>
              <a:endParaRPr lang="nl-NL" sz="4800" dirty="0"/>
            </a:p>
          </p:txBody>
        </p:sp>
        <p:pic>
          <p:nvPicPr>
            <p:cNvPr id="28" name="Afbeelding 27"/>
            <p:cNvPicPr>
              <a:picLocks noChangeAspect="1"/>
            </p:cNvPicPr>
            <p:nvPr/>
          </p:nvPicPr>
          <p:blipFill>
            <a:blip r:embed="rId3"/>
            <a:stretch>
              <a:fillRect/>
            </a:stretch>
          </p:blipFill>
          <p:spPr>
            <a:xfrm>
              <a:off x="8324202" y="6353365"/>
              <a:ext cx="856310" cy="511562"/>
            </a:xfrm>
            <a:prstGeom prst="rect">
              <a:avLst/>
            </a:prstGeom>
          </p:spPr>
        </p:pic>
      </p:grpSp>
      <p:pic>
        <p:nvPicPr>
          <p:cNvPr id="2050" name="Picture 2" descr="https://encrypted-tbn1.gstatic.com/images?q=tbn:ANd9GcS1fHsOe9bbEdo1xYRvdQAiAb7N1szI59LbTZJkjgXLRQAwMjCoc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6096" y="3267075"/>
            <a:ext cx="3143250" cy="1524001"/>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a:extLst>
            <a:ext uri="{909E8E84-426E-40DD-AFC4-6F175D3DCCD1}">
              <a14:hiddenFill xmlns:a14="http://schemas.microsoft.com/office/drawing/2010/main">
                <a:solidFill>
                  <a:srgbClr val="FFFFFF"/>
                </a:solidFill>
              </a14:hiddenFill>
            </a:ext>
          </a:extLst>
        </p:spPr>
      </p:pic>
      <p:pic>
        <p:nvPicPr>
          <p:cNvPr id="2052" name="Picture 4" descr="http://www.natuurkunde.nl/servlet/supportBinaryFiles?referenceId=6&amp;supportId=8004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5845" y="3297242"/>
            <a:ext cx="3943350" cy="2409826"/>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a:extLst>
            <a:ext uri="{909E8E84-426E-40DD-AFC4-6F175D3DCCD1}">
              <a14:hiddenFill xmlns:a14="http://schemas.microsoft.com/office/drawing/2010/main">
                <a:solidFill>
                  <a:srgbClr val="FFFFFF"/>
                </a:solidFill>
              </a14:hiddenFill>
            </a:ext>
          </a:extLst>
        </p:spPr>
      </p:pic>
      <p:pic>
        <p:nvPicPr>
          <p:cNvPr id="2056" name="Picture 8" descr="http://projects.gw.utwente.nl/pi/CEA/Krachten/Soorten_krachten/normaalkracht/figuur153a.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14846" y="1200150"/>
            <a:ext cx="1845069" cy="1962839"/>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7652781"/>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itel 9"/>
          <p:cNvSpPr>
            <a:spLocks noGrp="1"/>
          </p:cNvSpPr>
          <p:nvPr>
            <p:ph type="ctrTitle"/>
          </p:nvPr>
        </p:nvSpPr>
        <p:spPr>
          <a:xfrm>
            <a:off x="685800" y="6858000"/>
            <a:ext cx="7772400" cy="1470025"/>
          </a:xfrm>
        </p:spPr>
        <p:txBody>
          <a:bodyPr/>
          <a:lstStyle/>
          <a:p>
            <a:r>
              <a:rPr lang="nl-NL" dirty="0" smtClean="0"/>
              <a:t>Index</a:t>
            </a:r>
            <a:endParaRPr lang="nl-NL" dirty="0"/>
          </a:p>
        </p:txBody>
      </p:sp>
      <p:sp>
        <p:nvSpPr>
          <p:cNvPr id="27" name="Rechthoek 26"/>
          <p:cNvSpPr/>
          <p:nvPr/>
        </p:nvSpPr>
        <p:spPr>
          <a:xfrm>
            <a:off x="4139952" y="1149537"/>
            <a:ext cx="4980893" cy="2369880"/>
          </a:xfrm>
          <a:prstGeom prst="rect">
            <a:avLst/>
          </a:prstGeom>
        </p:spPr>
        <p:txBody>
          <a:bodyPr wrap="square">
            <a:spAutoFit/>
          </a:bodyPr>
          <a:lstStyle/>
          <a:p>
            <a:pPr algn="ctr"/>
            <a:r>
              <a:rPr lang="nl-NL" sz="2800" dirty="0" smtClean="0"/>
              <a:t>De kracht die een voorwerp uitoefent op een ondersteunend vlak.</a:t>
            </a:r>
          </a:p>
          <a:p>
            <a:pPr algn="ctr"/>
            <a:r>
              <a:rPr lang="nl-NL" sz="2000" dirty="0" smtClean="0">
                <a:solidFill>
                  <a:schemeClr val="bg2">
                    <a:lumMod val="20000"/>
                    <a:lumOff val="80000"/>
                  </a:schemeClr>
                </a:solidFill>
                <a:latin typeface="Verdana" pitchFamily="34" charset="0"/>
                <a:ea typeface="Verdana" pitchFamily="34" charset="0"/>
                <a:cs typeface="Verdana" pitchFamily="34" charset="0"/>
              </a:rPr>
              <a:t>(</a:t>
            </a:r>
            <a:r>
              <a:rPr lang="nl-NL" sz="2000" dirty="0" err="1" smtClean="0">
                <a:solidFill>
                  <a:schemeClr val="bg2">
                    <a:lumMod val="20000"/>
                    <a:lumOff val="80000"/>
                  </a:schemeClr>
                </a:solidFill>
                <a:latin typeface="Verdana" pitchFamily="34" charset="0"/>
                <a:ea typeface="Verdana" pitchFamily="34" charset="0"/>
                <a:cs typeface="Verdana" pitchFamily="34" charset="0"/>
              </a:rPr>
              <a:t>bijv</a:t>
            </a:r>
            <a:r>
              <a:rPr lang="nl-NL" sz="2000" dirty="0" smtClean="0">
                <a:solidFill>
                  <a:schemeClr val="bg2">
                    <a:lumMod val="20000"/>
                    <a:lumOff val="80000"/>
                  </a:schemeClr>
                </a:solidFill>
                <a:latin typeface="Verdana" pitchFamily="34" charset="0"/>
                <a:ea typeface="Verdana" pitchFamily="34" charset="0"/>
                <a:cs typeface="Verdana" pitchFamily="34" charset="0"/>
              </a:rPr>
              <a:t> een tafel, de vloer </a:t>
            </a:r>
            <a:r>
              <a:rPr lang="nl-NL" sz="2000" dirty="0" err="1" smtClean="0">
                <a:solidFill>
                  <a:schemeClr val="bg2">
                    <a:lumMod val="20000"/>
                    <a:lumOff val="80000"/>
                  </a:schemeClr>
                </a:solidFill>
                <a:latin typeface="Verdana" pitchFamily="34" charset="0"/>
                <a:ea typeface="Verdana" pitchFamily="34" charset="0"/>
                <a:cs typeface="Verdana" pitchFamily="34" charset="0"/>
              </a:rPr>
              <a:t>enz</a:t>
            </a:r>
            <a:r>
              <a:rPr lang="nl-NL" sz="2000" dirty="0" smtClean="0">
                <a:solidFill>
                  <a:schemeClr val="bg2">
                    <a:lumMod val="20000"/>
                    <a:lumOff val="80000"/>
                  </a:schemeClr>
                </a:solidFill>
                <a:latin typeface="Verdana" pitchFamily="34" charset="0"/>
                <a:ea typeface="Verdana" pitchFamily="34" charset="0"/>
                <a:cs typeface="Verdana" pitchFamily="34" charset="0"/>
              </a:rPr>
              <a:t>)</a:t>
            </a:r>
          </a:p>
          <a:p>
            <a:pPr algn="ctr"/>
            <a:endParaRPr lang="nl-NL" sz="2000" dirty="0">
              <a:solidFill>
                <a:schemeClr val="bg2">
                  <a:lumMod val="20000"/>
                  <a:lumOff val="80000"/>
                </a:schemeClr>
              </a:solidFill>
              <a:latin typeface="Verdana" pitchFamily="34" charset="0"/>
              <a:ea typeface="Verdana" pitchFamily="34" charset="0"/>
              <a:cs typeface="Verdana" pitchFamily="34" charset="0"/>
            </a:endParaRPr>
          </a:p>
          <a:p>
            <a:pPr algn="ctr"/>
            <a:r>
              <a:rPr lang="nl-NL" sz="2400" dirty="0" smtClean="0">
                <a:solidFill>
                  <a:schemeClr val="bg2">
                    <a:lumMod val="20000"/>
                    <a:lumOff val="80000"/>
                  </a:schemeClr>
                </a:solidFill>
                <a:latin typeface="Verdana" pitchFamily="34" charset="0"/>
                <a:ea typeface="Verdana" pitchFamily="34" charset="0"/>
                <a:cs typeface="Verdana" pitchFamily="34" charset="0"/>
              </a:rPr>
              <a:t>Dan is </a:t>
            </a:r>
            <a:r>
              <a:rPr lang="nl-NL" sz="2400" dirty="0" err="1" smtClean="0">
                <a:solidFill>
                  <a:schemeClr val="bg2">
                    <a:lumMod val="20000"/>
                    <a:lumOff val="80000"/>
                  </a:schemeClr>
                </a:solidFill>
                <a:latin typeface="Verdana" pitchFamily="34" charset="0"/>
                <a:ea typeface="Verdana" pitchFamily="34" charset="0"/>
                <a:cs typeface="Verdana" pitchFamily="34" charset="0"/>
              </a:rPr>
              <a:t>F</a:t>
            </a:r>
            <a:r>
              <a:rPr lang="nl-NL" sz="1600" dirty="0" err="1" smtClean="0">
                <a:solidFill>
                  <a:schemeClr val="bg2">
                    <a:lumMod val="20000"/>
                    <a:lumOff val="80000"/>
                  </a:schemeClr>
                </a:solidFill>
                <a:latin typeface="Verdana" pitchFamily="34" charset="0"/>
                <a:ea typeface="Verdana" pitchFamily="34" charset="0"/>
                <a:cs typeface="Verdana" pitchFamily="34" charset="0"/>
              </a:rPr>
              <a:t>z</a:t>
            </a:r>
            <a:r>
              <a:rPr lang="nl-NL" sz="2400" dirty="0" smtClean="0">
                <a:solidFill>
                  <a:schemeClr val="bg2">
                    <a:lumMod val="20000"/>
                    <a:lumOff val="80000"/>
                  </a:schemeClr>
                </a:solidFill>
                <a:latin typeface="Verdana" pitchFamily="34" charset="0"/>
                <a:ea typeface="Verdana" pitchFamily="34" charset="0"/>
                <a:cs typeface="Verdana" pitchFamily="34" charset="0"/>
              </a:rPr>
              <a:t> = </a:t>
            </a:r>
            <a:r>
              <a:rPr lang="nl-NL" sz="2400" dirty="0" err="1" smtClean="0">
                <a:solidFill>
                  <a:schemeClr val="bg2">
                    <a:lumMod val="20000"/>
                    <a:lumOff val="80000"/>
                  </a:schemeClr>
                </a:solidFill>
                <a:latin typeface="Verdana" pitchFamily="34" charset="0"/>
                <a:ea typeface="Verdana" pitchFamily="34" charset="0"/>
                <a:cs typeface="Verdana" pitchFamily="34" charset="0"/>
              </a:rPr>
              <a:t>F</a:t>
            </a:r>
            <a:r>
              <a:rPr lang="nl-NL" sz="1600" dirty="0" err="1" smtClean="0">
                <a:solidFill>
                  <a:schemeClr val="bg2">
                    <a:lumMod val="20000"/>
                    <a:lumOff val="80000"/>
                  </a:schemeClr>
                </a:solidFill>
                <a:latin typeface="Verdana" pitchFamily="34" charset="0"/>
                <a:ea typeface="Verdana" pitchFamily="34" charset="0"/>
                <a:cs typeface="Verdana" pitchFamily="34" charset="0"/>
              </a:rPr>
              <a:t>g</a:t>
            </a:r>
            <a:r>
              <a:rPr lang="nl-NL" sz="1600" dirty="0" smtClean="0">
                <a:solidFill>
                  <a:schemeClr val="bg2">
                    <a:lumMod val="20000"/>
                    <a:lumOff val="80000"/>
                  </a:schemeClr>
                </a:solidFill>
                <a:latin typeface="Verdana" pitchFamily="34" charset="0"/>
                <a:ea typeface="Verdana" pitchFamily="34" charset="0"/>
                <a:cs typeface="Verdana" pitchFamily="34" charset="0"/>
              </a:rPr>
              <a:t>		</a:t>
            </a:r>
            <a:endParaRPr lang="nl-NL" sz="1600" baseline="-25000" dirty="0" smtClean="0">
              <a:solidFill>
                <a:schemeClr val="bg2">
                  <a:lumMod val="20000"/>
                  <a:lumOff val="80000"/>
                </a:schemeClr>
              </a:solidFill>
              <a:latin typeface="Verdana" pitchFamily="34" charset="0"/>
              <a:ea typeface="Verdana" pitchFamily="34" charset="0"/>
              <a:cs typeface="Verdana" pitchFamily="34" charset="0"/>
            </a:endParaRPr>
          </a:p>
        </p:txBody>
      </p:sp>
      <p:grpSp>
        <p:nvGrpSpPr>
          <p:cNvPr id="22" name="Groep 21"/>
          <p:cNvGrpSpPr/>
          <p:nvPr/>
        </p:nvGrpSpPr>
        <p:grpSpPr>
          <a:xfrm>
            <a:off x="0" y="0"/>
            <a:ext cx="9180512" cy="6864927"/>
            <a:chOff x="0" y="0"/>
            <a:chExt cx="9180512" cy="6864927"/>
          </a:xfrm>
        </p:grpSpPr>
        <p:sp>
          <p:nvSpPr>
            <p:cNvPr id="23" name="Rechthoek 22"/>
            <p:cNvSpPr/>
            <p:nvPr/>
          </p:nvSpPr>
          <p:spPr>
            <a:xfrm>
              <a:off x="0" y="19050"/>
              <a:ext cx="701824" cy="6838950"/>
            </a:xfrm>
            <a:prstGeom prst="rect">
              <a:avLst/>
            </a:prstGeom>
            <a:solidFill>
              <a:srgbClr val="E428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4" name="Rechthoek 23"/>
            <p:cNvSpPr/>
            <p:nvPr/>
          </p:nvSpPr>
          <p:spPr>
            <a:xfrm>
              <a:off x="0" y="0"/>
              <a:ext cx="9144000" cy="120015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4800" dirty="0" smtClean="0"/>
                <a:t>Gewicht</a:t>
              </a:r>
              <a:endParaRPr lang="nl-NL" sz="4800" dirty="0"/>
            </a:p>
          </p:txBody>
        </p:sp>
        <p:pic>
          <p:nvPicPr>
            <p:cNvPr id="28" name="Afbeelding 27"/>
            <p:cNvPicPr>
              <a:picLocks noChangeAspect="1"/>
            </p:cNvPicPr>
            <p:nvPr/>
          </p:nvPicPr>
          <p:blipFill>
            <a:blip r:embed="rId3"/>
            <a:stretch>
              <a:fillRect/>
            </a:stretch>
          </p:blipFill>
          <p:spPr>
            <a:xfrm>
              <a:off x="8324202" y="6353365"/>
              <a:ext cx="856310" cy="511562"/>
            </a:xfrm>
            <a:prstGeom prst="rect">
              <a:avLst/>
            </a:prstGeom>
          </p:spPr>
        </p:pic>
      </p:grpSp>
      <p:pic>
        <p:nvPicPr>
          <p:cNvPr id="3074" name="Picture 2" descr="http://www.digischool.nl/na/site05/images/zwaartekracht.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2761" y="1238249"/>
            <a:ext cx="3257550" cy="4400551"/>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0472125"/>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 name="Content Placeholder 24"/>
          <p:cNvSpPr>
            <a:spLocks noGrp="1"/>
          </p:cNvSpPr>
          <p:nvPr>
            <p:ph sz="quarter" idx="2"/>
          </p:nvPr>
        </p:nvSpPr>
        <p:spPr>
          <a:xfrm>
            <a:off x="850424" y="1591072"/>
            <a:ext cx="8363272" cy="3556992"/>
          </a:xfrm>
        </p:spPr>
        <p:txBody>
          <a:bodyPr/>
          <a:lstStyle/>
          <a:p>
            <a:pPr marL="0" indent="0">
              <a:buNone/>
            </a:pPr>
            <a:r>
              <a:rPr lang="nl-NL" dirty="0" smtClean="0"/>
              <a:t>Moleculen trekken elkaar aan.</a:t>
            </a:r>
          </a:p>
          <a:p>
            <a:endParaRPr lang="nl-NL" dirty="0"/>
          </a:p>
          <a:p>
            <a:pPr marL="0" indent="0">
              <a:buNone/>
            </a:pPr>
            <a:r>
              <a:rPr lang="nl-NL" dirty="0" smtClean="0">
                <a:solidFill>
                  <a:srgbClr val="FFFF00"/>
                </a:solidFill>
              </a:rPr>
              <a:t>De kracht tussen moleculen onderling </a:t>
            </a:r>
            <a:r>
              <a:rPr lang="nl-NL" dirty="0" smtClean="0"/>
              <a:t>nemen toe als de afstand tussen de moleculen afneemt</a:t>
            </a:r>
          </a:p>
          <a:p>
            <a:pPr marL="0" indent="0">
              <a:buNone/>
            </a:pPr>
            <a:endParaRPr lang="nl-NL"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4005064"/>
            <a:ext cx="30480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kstvak 2"/>
          <p:cNvSpPr txBox="1"/>
          <p:nvPr/>
        </p:nvSpPr>
        <p:spPr>
          <a:xfrm>
            <a:off x="5807288" y="6297880"/>
            <a:ext cx="3348994" cy="1084912"/>
          </a:xfrm>
          <a:prstGeom prst="rect">
            <a:avLst/>
          </a:prstGeom>
          <a:noFill/>
        </p:spPr>
        <p:txBody>
          <a:bodyPr wrap="none" rtlCol="0">
            <a:spAutoFit/>
          </a:bodyPr>
          <a:lstStyle/>
          <a:p>
            <a:r>
              <a:rPr lang="nl-NL" dirty="0" smtClean="0"/>
              <a:t>Krachtlijnen tussen moleculen.</a:t>
            </a:r>
          </a:p>
          <a:p>
            <a:r>
              <a:rPr lang="nl-NL" sz="1050" dirty="0"/>
              <a:t>Bron: http://www.st-andrews.ac.uk/~</a:t>
            </a:r>
            <a:r>
              <a:rPr lang="nl-NL" sz="1050" dirty="0" smtClean="0"/>
              <a:t>ulf/levitation.html</a:t>
            </a:r>
          </a:p>
          <a:p>
            <a:endParaRPr lang="nl-NL" dirty="0"/>
          </a:p>
          <a:p>
            <a:endParaRPr lang="nl-NL" dirty="0"/>
          </a:p>
        </p:txBody>
      </p:sp>
      <p:grpSp>
        <p:nvGrpSpPr>
          <p:cNvPr id="9" name="Groep 8"/>
          <p:cNvGrpSpPr/>
          <p:nvPr/>
        </p:nvGrpSpPr>
        <p:grpSpPr>
          <a:xfrm>
            <a:off x="0" y="0"/>
            <a:ext cx="9180512" cy="6864927"/>
            <a:chOff x="0" y="0"/>
            <a:chExt cx="9180512" cy="6864927"/>
          </a:xfrm>
        </p:grpSpPr>
        <p:sp>
          <p:nvSpPr>
            <p:cNvPr id="10" name="Rechthoek 9"/>
            <p:cNvSpPr/>
            <p:nvPr/>
          </p:nvSpPr>
          <p:spPr>
            <a:xfrm>
              <a:off x="0" y="19050"/>
              <a:ext cx="701824" cy="6838950"/>
            </a:xfrm>
            <a:prstGeom prst="rect">
              <a:avLst/>
            </a:prstGeom>
            <a:solidFill>
              <a:srgbClr val="E428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p:cNvSpPr/>
            <p:nvPr/>
          </p:nvSpPr>
          <p:spPr>
            <a:xfrm>
              <a:off x="0" y="0"/>
              <a:ext cx="9144000" cy="120015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4800" dirty="0">
                  <a:solidFill>
                    <a:schemeClr val="accent1">
                      <a:lumMod val="20000"/>
                      <a:lumOff val="80000"/>
                    </a:schemeClr>
                  </a:solidFill>
                </a:rPr>
                <a:t>Van der </a:t>
              </a:r>
              <a:r>
                <a:rPr lang="nl-NL" sz="4800" dirty="0" err="1">
                  <a:solidFill>
                    <a:schemeClr val="accent1">
                      <a:lumMod val="20000"/>
                      <a:lumOff val="80000"/>
                    </a:schemeClr>
                  </a:solidFill>
                </a:rPr>
                <a:t>waals</a:t>
              </a:r>
              <a:r>
                <a:rPr lang="nl-NL" sz="4800" dirty="0">
                  <a:solidFill>
                    <a:schemeClr val="accent1">
                      <a:lumMod val="20000"/>
                      <a:lumOff val="80000"/>
                    </a:schemeClr>
                  </a:solidFill>
                </a:rPr>
                <a:t> kracht.</a:t>
              </a:r>
              <a:endParaRPr lang="nl-NL" sz="4800" dirty="0"/>
            </a:p>
          </p:txBody>
        </p:sp>
        <p:pic>
          <p:nvPicPr>
            <p:cNvPr id="12" name="Afbeelding 11"/>
            <p:cNvPicPr>
              <a:picLocks noChangeAspect="1"/>
            </p:cNvPicPr>
            <p:nvPr/>
          </p:nvPicPr>
          <p:blipFill>
            <a:blip r:embed="rId3"/>
            <a:stretch>
              <a:fillRect/>
            </a:stretch>
          </p:blipFill>
          <p:spPr>
            <a:xfrm>
              <a:off x="8324202" y="6353365"/>
              <a:ext cx="856310" cy="511562"/>
            </a:xfrm>
            <a:prstGeom prst="rect">
              <a:avLst/>
            </a:prstGeom>
          </p:spPr>
        </p:pic>
      </p:grpSp>
    </p:spTree>
    <p:extLst>
      <p:ext uri="{BB962C8B-B14F-4D97-AF65-F5344CB8AC3E}">
        <p14:creationId xmlns:p14="http://schemas.microsoft.com/office/powerpoint/2010/main" val="902119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Digitale puntjes">
  <a:themeElements>
    <a:clrScheme name="Digitale puntje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Digitale puntjes">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gitale puntjes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Digitale puntje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e puntjes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gitale puntjes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Digitale puntjes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Digitale puntjes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Digitale puntjes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Digitale puntjes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Digitale puntje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Digital Dots</Template>
  <TotalTime>6924</TotalTime>
  <Words>301</Words>
  <Application>Microsoft Office PowerPoint</Application>
  <PresentationFormat>Diavoorstelling (4:3)</PresentationFormat>
  <Paragraphs>75</Paragraphs>
  <Slides>7</Slides>
  <Notes>5</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Verdana</vt:lpstr>
      <vt:lpstr>Wingdings</vt:lpstr>
      <vt:lpstr>Digitale puntjes</vt:lpstr>
      <vt:lpstr>PowerPoint-presentatie</vt:lpstr>
      <vt:lpstr>Newton</vt:lpstr>
      <vt:lpstr>Index</vt:lpstr>
      <vt:lpstr>Index</vt:lpstr>
      <vt:lpstr>Index</vt:lpstr>
      <vt:lpstr>Index</vt:lpstr>
      <vt:lpstr>PowerPoint-presentatie</vt:lpstr>
    </vt:vector>
  </TitlesOfParts>
  <Company>Tomcom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Snelheid</dc:title>
  <dc:creator>Wim Tomassen</dc:creator>
  <cp:lastModifiedBy>Wim tomassen</cp:lastModifiedBy>
  <cp:revision>96</cp:revision>
  <dcterms:created xsi:type="dcterms:W3CDTF">2005-11-15T21:15:39Z</dcterms:created>
  <dcterms:modified xsi:type="dcterms:W3CDTF">2013-03-20T23:20:58Z</dcterms:modified>
</cp:coreProperties>
</file>