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56" r:id="rId3"/>
    <p:sldId id="297" r:id="rId4"/>
    <p:sldId id="305" r:id="rId5"/>
    <p:sldId id="317" r:id="rId6"/>
    <p:sldId id="318" r:id="rId7"/>
    <p:sldId id="319" r:id="rId8"/>
    <p:sldId id="290" r:id="rId9"/>
    <p:sldId id="313" r:id="rId10"/>
    <p:sldId id="312" r:id="rId11"/>
    <p:sldId id="316" r:id="rId12"/>
    <p:sldId id="315" r:id="rId13"/>
    <p:sldId id="314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FCC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A1BB-323D-46D5-A4FA-592D92B99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F99-FBD6-4592-B160-641EB4A9E6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3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F292-79FA-4068-B4ED-62BB2430BD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7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5C47-9C85-44FE-8E23-124950B1E2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2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4C01-6F1A-4C4C-A76F-81F26099F3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7537-0CE7-4EFF-A6C1-94C5E37147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3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0050-D4A4-4A61-94D8-58D0269FBC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2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07FB-01EB-44C3-A174-D7407CF58C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A4EC-3EE8-40DA-8D1A-88085455B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4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7E56-556C-48AB-BF0F-EA09DAB333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4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7C26-FFC3-42AD-82A4-02B0ABD19A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6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EC78-63C1-43F6-9EDC-3518171DDB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491C-753B-43EE-A04C-1303FB52B6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39999">
              <a:schemeClr val="accent5">
                <a:lumMod val="0"/>
              </a:schemeClr>
            </a:gs>
            <a:gs pos="70000">
              <a:schemeClr val="accent5">
                <a:lumMod val="12000"/>
              </a:schemeClr>
            </a:gs>
            <a:gs pos="100000">
              <a:schemeClr val="accent5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7F6B97-E17E-4DDC-BE67-B139EB17BD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rekenen</a:t>
            </a:r>
          </a:p>
        </p:txBody>
      </p:sp>
      <p:pic>
        <p:nvPicPr>
          <p:cNvPr id="1536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© Ing W.T.N.G. Tomassen</a:t>
            </a:r>
            <a:endParaRPr lang="nl-NL" dirty="0"/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571625" y="714375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Na deze les 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kan je het begrip: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19145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Zwaartekracht</a:t>
            </a:r>
          </a:p>
          <a:p>
            <a:pPr>
              <a:defRPr/>
            </a:pPr>
            <a:r>
              <a:rPr lang="nl-NL" dirty="0" smtClean="0"/>
              <a:t>Aantrekkingskracht</a:t>
            </a:r>
          </a:p>
          <a:p>
            <a:pPr>
              <a:defRPr/>
            </a:pPr>
            <a:r>
              <a:rPr lang="nl-NL" dirty="0" smtClean="0"/>
              <a:t>gewicht</a:t>
            </a:r>
          </a:p>
        </p:txBody>
      </p:sp>
    </p:spTree>
    <p:extLst>
      <p:ext uri="{BB962C8B-B14F-4D97-AF65-F5344CB8AC3E}">
        <p14:creationId xmlns:p14="http://schemas.microsoft.com/office/powerpoint/2010/main" val="34038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Als we spreken over gewicht zijn er twee mogelijkheden: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835696" y="2132857"/>
            <a:ext cx="55446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1) je bent gewichtloos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2) je hebt een gewicht.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Wanneer ben je gewichtloos?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899592" y="2578638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ls je valt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841"/>
            <a:ext cx="3190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Wanneer 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spreken we van gewicht? 	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2267744" y="1916832"/>
            <a:ext cx="33401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Hangpunt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04978"/>
            <a:ext cx="2964944" cy="22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06" y="3631684"/>
            <a:ext cx="2857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395536" y="2852936"/>
            <a:ext cx="8064896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Ondersteunend vlak</a:t>
            </a:r>
          </a:p>
        </p:txBody>
      </p:sp>
    </p:spTree>
    <p:extLst>
      <p:ext uri="{BB962C8B-B14F-4D97-AF65-F5344CB8AC3E}">
        <p14:creationId xmlns:p14="http://schemas.microsoft.com/office/powerpoint/2010/main" val="31997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Samengevat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880200" y="1628800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nl-NL" sz="5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0" y="1677576"/>
            <a:ext cx="91440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er een Ondersteunend </a:t>
            </a: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vlak of  hangpunt</a:t>
            </a:r>
            <a:endParaRPr lang="nl-NL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249372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400" dirty="0" smtClean="0">
                <a:solidFill>
                  <a:srgbClr val="FFFF00"/>
                </a:solidFill>
              </a:rPr>
              <a:t>g</a:t>
            </a:r>
            <a:r>
              <a:rPr lang="nl-NL" sz="3200" dirty="0" smtClean="0">
                <a:solidFill>
                  <a:srgbClr val="FFFF00"/>
                </a:solidFill>
              </a:rPr>
              <a:t> = F</a:t>
            </a:r>
            <a:r>
              <a:rPr lang="nl-NL" sz="2800" dirty="0" smtClean="0">
                <a:solidFill>
                  <a:srgbClr val="FFFF00"/>
                </a:solidFill>
              </a:rPr>
              <a:t>z</a:t>
            </a:r>
            <a:r>
              <a:rPr lang="nl-NL" sz="3200" dirty="0" smtClean="0">
                <a:solidFill>
                  <a:srgbClr val="FFFF00"/>
                </a:solidFill>
              </a:rPr>
              <a:t> </a:t>
            </a:r>
            <a:r>
              <a:rPr lang="nl-NL" sz="3200" dirty="0">
                <a:solidFill>
                  <a:srgbClr val="FFFF00"/>
                </a:solidFill>
              </a:rPr>
              <a:t>= m x g</a:t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032600" y="3394543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nl-NL" sz="5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0" y="3443319"/>
            <a:ext cx="91440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er geen 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Ondersteunend vlak of  hangpunt</a:t>
            </a:r>
          </a:p>
          <a:p>
            <a:pPr marL="0" indent="0">
              <a:buNone/>
            </a:pPr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gewichtloos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6088" y="45883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400" dirty="0" smtClean="0">
                <a:solidFill>
                  <a:srgbClr val="FFFF00"/>
                </a:solidFill>
              </a:rPr>
              <a:t>g</a:t>
            </a:r>
            <a:r>
              <a:rPr lang="nl-NL" sz="3200" dirty="0" smtClean="0">
                <a:solidFill>
                  <a:srgbClr val="FFFF00"/>
                </a:solidFill>
              </a:rPr>
              <a:t> = 0N</a:t>
            </a: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9211" y="4503685"/>
            <a:ext cx="251006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800" dirty="0" smtClean="0">
                <a:solidFill>
                  <a:srgbClr val="FFFF00"/>
                </a:solidFill>
              </a:rPr>
              <a:t>z</a:t>
            </a:r>
            <a:r>
              <a:rPr lang="nl-NL" sz="3200" dirty="0" smtClean="0">
                <a:solidFill>
                  <a:srgbClr val="FFFF00"/>
                </a:solidFill>
              </a:rPr>
              <a:t> </a:t>
            </a:r>
            <a:r>
              <a:rPr lang="nl-NL" sz="3200" dirty="0">
                <a:solidFill>
                  <a:srgbClr val="FFFF00"/>
                </a:solidFill>
              </a:rPr>
              <a:t>= m x g</a:t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7.3 Krachten meten.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 smtClean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Kracht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Kracht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Grootheid	Kracht		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Eenheid	Newton		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3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Kracht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13396"/>
            <a:ext cx="17145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64502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Isaac Newton</a:t>
            </a:r>
          </a:p>
          <a:p>
            <a:pPr algn="ctr"/>
            <a:r>
              <a:rPr lang="nl-NL" sz="2400" dirty="0" smtClean="0"/>
              <a:t>642 </a:t>
            </a:r>
            <a:r>
              <a:rPr lang="nl-NL" sz="2400" dirty="0"/>
              <a:t>tot </a:t>
            </a:r>
            <a:r>
              <a:rPr lang="nl-NL" sz="2400" dirty="0" smtClean="0"/>
              <a:t>1727</a:t>
            </a:r>
          </a:p>
          <a:p>
            <a:pPr algn="ctr"/>
            <a:endParaRPr lang="nl-NL" sz="2400" dirty="0" smtClean="0"/>
          </a:p>
          <a:p>
            <a:pPr algn="ctr"/>
            <a:r>
              <a:rPr lang="nl-NL" sz="2400" dirty="0" smtClean="0"/>
              <a:t>Drie </a:t>
            </a:r>
            <a:r>
              <a:rPr lang="nl-NL" sz="2400" dirty="0"/>
              <a:t>basiswetten van de mechanica.</a:t>
            </a:r>
          </a:p>
        </p:txBody>
      </p:sp>
    </p:spTree>
    <p:extLst>
      <p:ext uri="{BB962C8B-B14F-4D97-AF65-F5344CB8AC3E}">
        <p14:creationId xmlns:p14="http://schemas.microsoft.com/office/powerpoint/2010/main" val="214028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Eerste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736930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Traagheidswet              Eerste wet van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Newton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07976" y="1916251"/>
            <a:ext cx="763284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z="2800" dirty="0" smtClean="0"/>
              <a:t>Een </a:t>
            </a:r>
            <a:r>
              <a:rPr lang="nl-NL" sz="2800" dirty="0"/>
              <a:t>voorwerp waarop de resulterende kracht nul is</a:t>
            </a:r>
            <a:r>
              <a:rPr lang="nl-NL" sz="2800" dirty="0" smtClean="0"/>
              <a:t>, </a:t>
            </a:r>
            <a:endParaRPr lang="nl-NL" sz="2800" dirty="0" smtClean="0"/>
          </a:p>
          <a:p>
            <a:pPr lvl="0"/>
            <a:endParaRPr lang="nl-NL" sz="2800" dirty="0" smtClean="0"/>
          </a:p>
          <a:p>
            <a:pPr lvl="0"/>
            <a:r>
              <a:rPr lang="nl-NL" sz="2800" dirty="0" smtClean="0"/>
              <a:t>a) staat stil.</a:t>
            </a:r>
            <a:endParaRPr lang="nl-NL" sz="2800" dirty="0" smtClean="0"/>
          </a:p>
          <a:p>
            <a:pPr lvl="0"/>
            <a:endParaRPr lang="nl-NL" sz="2800" dirty="0"/>
          </a:p>
          <a:p>
            <a:pPr lvl="0"/>
            <a:r>
              <a:rPr lang="nl-NL" sz="2800" dirty="0" smtClean="0"/>
              <a:t>b) beweegt met constante snelheid.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89012"/>
          </a:xfrm>
        </p:spPr>
        <p:txBody>
          <a:bodyPr/>
          <a:lstStyle/>
          <a:p>
            <a:pPr lvl="0"/>
            <a:r>
              <a:rPr lang="nl-NL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Tweede wet </a:t>
            </a:r>
            <a:r>
              <a:rPr lang="nl-NL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van Newton</a:t>
            </a:r>
            <a: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ZwaarteKracht = massa x aantrekkingkracht</a:t>
            </a:r>
          </a:p>
          <a:p>
            <a:pPr algn="ctr">
              <a:buNone/>
            </a:pPr>
            <a:endParaRPr lang="nl-NL" sz="1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F</a:t>
            </a:r>
            <a:r>
              <a:rPr lang="nl-NL" dirty="0" smtClean="0">
                <a:solidFill>
                  <a:srgbClr val="FFFF00"/>
                </a:solidFill>
              </a:rPr>
              <a:t>z</a:t>
            </a:r>
            <a:r>
              <a:rPr lang="nl-NL" sz="4800" dirty="0" smtClean="0">
                <a:solidFill>
                  <a:srgbClr val="FFFF00"/>
                </a:solidFill>
              </a:rPr>
              <a:t> = m x </a:t>
            </a:r>
            <a:r>
              <a:rPr lang="nl-NL" sz="4800" dirty="0" smtClean="0">
                <a:solidFill>
                  <a:srgbClr val="FFFF00"/>
                </a:solidFill>
              </a:rPr>
              <a:t>g</a:t>
            </a:r>
          </a:p>
          <a:p>
            <a:pPr algn="ctr">
              <a:buNone/>
            </a:pPr>
            <a:endParaRPr lang="nl-NL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…N = …kg x …N/kg</a:t>
            </a:r>
            <a:r>
              <a:rPr lang="nl-NL" sz="4800" dirty="0">
                <a:solidFill>
                  <a:srgbClr val="FFFF00"/>
                </a:solidFill>
              </a:rPr>
              <a:t/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 een pak melk van 1kg op te tillen</a:t>
            </a:r>
            <a:b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 op aarde </a:t>
            </a:r>
            <a: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≈ 10N nodig</a:t>
            </a:r>
            <a:endParaRPr lang="nl-NL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Tweede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28596" y="1752600"/>
            <a:ext cx="8410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m x g</a:t>
            </a:r>
            <a:endParaRPr kumimoji="0" lang="nl-NL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aantrekkingskracht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evenredig </a:t>
            </a:r>
            <a:b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 krachten die er op werken.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l-NL" sz="3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9,81 N/kg op aarde.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g = 1,62 N/kg op de maan.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Tweede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63588"/>
            <a:ext cx="8229600" cy="989012"/>
          </a:xfrm>
        </p:spPr>
        <p:txBody>
          <a:bodyPr/>
          <a:lstStyle/>
          <a:p>
            <a:pPr lvl="0"/>
            <a:r>
              <a:rPr lang="nl-NL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Tweede wet </a:t>
            </a:r>
            <a:r>
              <a:rPr lang="nl-NL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van Newton</a:t>
            </a:r>
            <a: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 massa drukken we uit in kg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Massa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835696" y="2132857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Waar is je massa van afhankelijk?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1835696" y="3108959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Van volume en dichtheid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844844" y="3933056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Jouw 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massa is overal hetzelfde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 massa drukken we uit in kg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Massa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683568" y="2132857"/>
            <a:ext cx="81369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Verandert de massa op andere planeten?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835696" y="2852936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Jouw 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massa is overal hetzelfde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835696" y="3473387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 aarde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1800280" y="4149080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 de maan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1835696" y="4869160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 in de ruimte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igitale puntjes">
  <a:themeElements>
    <a:clrScheme name="Digitale puntj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tj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tj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1738</TotalTime>
  <Words>232</Words>
  <Application>Microsoft Office PowerPoint</Application>
  <PresentationFormat>Diavoorstelling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Digitale puntjes</vt:lpstr>
      <vt:lpstr>PowerPoint-presentatie</vt:lpstr>
      <vt:lpstr>7.3 Krachten meten.</vt:lpstr>
      <vt:lpstr>PowerPoint-presentatie</vt:lpstr>
      <vt:lpstr>PowerPoint-presentatie</vt:lpstr>
      <vt:lpstr>PowerPoint-presentatie</vt:lpstr>
      <vt:lpstr>Tweede wet van Newton :</vt:lpstr>
      <vt:lpstr>Tweede wet van Newton :</vt:lpstr>
      <vt:lpstr>De massa drukken we uit in kg</vt:lpstr>
      <vt:lpstr>De massa drukken we uit in kg</vt:lpstr>
      <vt:lpstr>Als we spreken over gewicht zijn er twee mogelijkheden:</vt:lpstr>
      <vt:lpstr>Wanneer ben je gewichtloos?</vt:lpstr>
      <vt:lpstr>Wanneer spreken we van gewicht?  </vt:lpstr>
      <vt:lpstr>Samengevat</vt:lpstr>
    </vt:vector>
  </TitlesOfParts>
  <Company>Tomcom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Snelheid</dc:title>
  <dc:creator>Wim Tomassen</dc:creator>
  <cp:lastModifiedBy>tomassen</cp:lastModifiedBy>
  <cp:revision>69</cp:revision>
  <dcterms:created xsi:type="dcterms:W3CDTF">2005-11-15T21:15:39Z</dcterms:created>
  <dcterms:modified xsi:type="dcterms:W3CDTF">2011-04-28T19:33:39Z</dcterms:modified>
</cp:coreProperties>
</file>