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19D-7F17-47A2-8FFE-4012CE87AF2A}" type="datetimeFigureOut">
              <a:rPr lang="nl-NL" smtClean="0"/>
              <a:t>30-1-2010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33A-4749-4C88-B20A-349F5275EA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8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19D-7F17-47A2-8FFE-4012CE87AF2A}" type="datetimeFigureOut">
              <a:rPr lang="nl-NL" smtClean="0"/>
              <a:t>30-1-2010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33A-4749-4C88-B20A-349F5275EA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840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19D-7F17-47A2-8FFE-4012CE87AF2A}" type="datetimeFigureOut">
              <a:rPr lang="nl-NL" smtClean="0"/>
              <a:t>30-1-2010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33A-4749-4C88-B20A-349F5275EA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249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19D-7F17-47A2-8FFE-4012CE87AF2A}" type="datetimeFigureOut">
              <a:rPr lang="nl-NL" smtClean="0"/>
              <a:t>30-1-2010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33A-4749-4C88-B20A-349F5275EA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607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19D-7F17-47A2-8FFE-4012CE87AF2A}" type="datetimeFigureOut">
              <a:rPr lang="nl-NL" smtClean="0"/>
              <a:t>30-1-2010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33A-4749-4C88-B20A-349F5275EA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236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19D-7F17-47A2-8FFE-4012CE87AF2A}" type="datetimeFigureOut">
              <a:rPr lang="nl-NL" smtClean="0"/>
              <a:t>30-1-2010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33A-4749-4C88-B20A-349F5275EA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93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19D-7F17-47A2-8FFE-4012CE87AF2A}" type="datetimeFigureOut">
              <a:rPr lang="nl-NL" smtClean="0"/>
              <a:t>30-1-2010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33A-4749-4C88-B20A-349F5275EA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952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19D-7F17-47A2-8FFE-4012CE87AF2A}" type="datetimeFigureOut">
              <a:rPr lang="nl-NL" smtClean="0"/>
              <a:t>30-1-2010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33A-4749-4C88-B20A-349F5275EA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7397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19D-7F17-47A2-8FFE-4012CE87AF2A}" type="datetimeFigureOut">
              <a:rPr lang="nl-NL" smtClean="0"/>
              <a:t>30-1-2010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33A-4749-4C88-B20A-349F5275EA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88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19D-7F17-47A2-8FFE-4012CE87AF2A}" type="datetimeFigureOut">
              <a:rPr lang="nl-NL" smtClean="0"/>
              <a:t>30-1-2010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33A-4749-4C88-B20A-349F5275EA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337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19D-7F17-47A2-8FFE-4012CE87AF2A}" type="datetimeFigureOut">
              <a:rPr lang="nl-NL" smtClean="0"/>
              <a:t>30-1-2010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933A-4749-4C88-B20A-349F5275EA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9788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FD19D-7F17-47A2-8FFE-4012CE87AF2A}" type="datetimeFigureOut">
              <a:rPr lang="nl-NL" smtClean="0"/>
              <a:t>30-1-2010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8933A-4749-4C88-B20A-349F5275EA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683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Natuurkunde </a:t>
            </a:r>
            <a:r>
              <a:rPr lang="nl-NL" dirty="0" smtClean="0"/>
              <a:t>overal </a:t>
            </a:r>
            <a:r>
              <a:rPr lang="nl-NL" smtClean="0"/>
              <a:t/>
            </a:r>
            <a:br>
              <a:rPr lang="nl-NL" smtClean="0"/>
            </a:br>
            <a:r>
              <a:rPr lang="nl-NL" smtClean="0"/>
              <a:t>2HA </a:t>
            </a:r>
            <a:r>
              <a:rPr lang="nl-NL" dirty="0" smtClean="0"/>
              <a:t>en 2VWO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711152"/>
          </a:xfrm>
        </p:spPr>
        <p:txBody>
          <a:bodyPr>
            <a:normAutofit/>
          </a:bodyPr>
          <a:lstStyle/>
          <a:p>
            <a:r>
              <a:rPr lang="nl-NL" dirty="0" smtClean="0"/>
              <a:t>Hints en tips bij</a:t>
            </a:r>
          </a:p>
          <a:p>
            <a:r>
              <a:rPr lang="nl-NL" dirty="0" smtClean="0"/>
              <a:t> H4 </a:t>
            </a:r>
            <a:r>
              <a:rPr lang="nl-NL" dirty="0" smtClean="0"/>
              <a:t>geluid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sz="1400" b="1" dirty="0" smtClean="0"/>
              <a:t>© 2010 W.T.N.G. Tomassen</a:t>
            </a:r>
            <a:endParaRPr lang="nl-NL" sz="1400" b="1" dirty="0"/>
          </a:p>
        </p:txBody>
      </p:sp>
    </p:spTree>
    <p:extLst>
      <p:ext uri="{BB962C8B-B14F-4D97-AF65-F5344CB8AC3E}">
        <p14:creationId xmlns:p14="http://schemas.microsoft.com/office/powerpoint/2010/main" val="1709865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50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Wat weet je over de vermenigvuldigingsfactor voor een eenheid?</a:t>
            </a:r>
          </a:p>
          <a:p>
            <a:endParaRPr lang="nl-NL" dirty="0"/>
          </a:p>
          <a:p>
            <a:r>
              <a:rPr lang="nl-NL" dirty="0" smtClean="0"/>
              <a:t>Welke tabel van de binas hoort hier bij</a:t>
            </a:r>
          </a:p>
          <a:p>
            <a:endParaRPr lang="nl-NL" dirty="0"/>
          </a:p>
          <a:p>
            <a:r>
              <a:rPr lang="nl-NL" dirty="0" smtClean="0"/>
              <a:t>Hoe schrijf je de letter wetenschappelijk</a:t>
            </a:r>
          </a:p>
          <a:p>
            <a:endParaRPr lang="nl-NL" dirty="0"/>
          </a:p>
          <a:p>
            <a:r>
              <a:rPr lang="nl-NL" dirty="0" smtClean="0"/>
              <a:t>Hoe werk de exp toets op de rekenmachine.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7739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51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de definitie van trillingstijd?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2961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53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de definitie van trillingstijd</a:t>
            </a:r>
          </a:p>
          <a:p>
            <a:r>
              <a:rPr lang="nl-NL" dirty="0" smtClean="0"/>
              <a:t>Welke formule hoort hier bij?</a:t>
            </a:r>
          </a:p>
          <a:p>
            <a:r>
              <a:rPr lang="nl-NL" dirty="0" smtClean="0"/>
              <a:t>Waar staat deze formule in de binas</a:t>
            </a:r>
          </a:p>
          <a:p>
            <a:endParaRPr lang="nl-NL" dirty="0"/>
          </a:p>
          <a:p>
            <a:r>
              <a:rPr lang="nl-NL" dirty="0" smtClean="0"/>
              <a:t>Wat is de definitie van frequentie?</a:t>
            </a:r>
          </a:p>
          <a:p>
            <a:r>
              <a:rPr lang="nl-NL" dirty="0" smtClean="0"/>
              <a:t>Welke formule hoort hier bij?</a:t>
            </a:r>
          </a:p>
          <a:p>
            <a:r>
              <a:rPr lang="nl-NL" dirty="0" smtClean="0"/>
              <a:t>Waar staat deze formule in de binas?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9444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54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Denk aan een snaar</a:t>
            </a:r>
          </a:p>
          <a:p>
            <a:r>
              <a:rPr lang="nl-NL" dirty="0" smtClean="0"/>
              <a:t>Welke 3 factoren zijn van invloed op de toonhoogte?</a:t>
            </a:r>
          </a:p>
          <a:p>
            <a:endParaRPr lang="nl-NL" dirty="0"/>
          </a:p>
          <a:p>
            <a:r>
              <a:rPr lang="nl-NL" dirty="0" smtClean="0"/>
              <a:t>Wat is het verschil tussen een baby en een volwassen?</a:t>
            </a:r>
          </a:p>
          <a:p>
            <a:endParaRPr lang="nl-NL" dirty="0"/>
          </a:p>
          <a:p>
            <a:r>
              <a:rPr lang="nl-NL" dirty="0" smtClean="0"/>
              <a:t>Kan je de bovenstaande 2 zaken combineren?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5661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56/57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reken je de letters </a:t>
            </a:r>
            <a:r>
              <a:rPr lang="el-GR" dirty="0" smtClean="0"/>
              <a:t>μ</a:t>
            </a:r>
            <a:r>
              <a:rPr lang="nl-NL" dirty="0" smtClean="0"/>
              <a:t>, m, k, M om?</a:t>
            </a:r>
            <a:br>
              <a:rPr lang="nl-NL" dirty="0" smtClean="0"/>
            </a:br>
            <a:r>
              <a:rPr lang="nl-NL" dirty="0" smtClean="0"/>
              <a:t>Denk aan </a:t>
            </a:r>
            <a:r>
              <a:rPr lang="el-GR" dirty="0" smtClean="0"/>
              <a:t>μ</a:t>
            </a:r>
            <a:r>
              <a:rPr lang="nl-NL" dirty="0" smtClean="0"/>
              <a:t>s naar s en ms naar s</a:t>
            </a:r>
            <a:br>
              <a:rPr lang="nl-NL" dirty="0" smtClean="0"/>
            </a:br>
            <a:r>
              <a:rPr lang="nl-NL" dirty="0" smtClean="0"/>
              <a:t>                  k Hz naar Hz en   MHz naar Hz</a:t>
            </a:r>
          </a:p>
          <a:p>
            <a:endParaRPr lang="nl-NL" dirty="0"/>
          </a:p>
          <a:p>
            <a:r>
              <a:rPr lang="nl-NL" dirty="0" smtClean="0"/>
              <a:t>Welke eenheid vul je in de formule in bij T</a:t>
            </a:r>
          </a:p>
          <a:p>
            <a:endParaRPr lang="nl-NL" dirty="0"/>
          </a:p>
          <a:p>
            <a:r>
              <a:rPr lang="nl-NL" dirty="0" smtClean="0"/>
              <a:t>Welke eenheid vul je in de formule in bij f</a:t>
            </a:r>
          </a:p>
        </p:txBody>
      </p:sp>
    </p:spTree>
    <p:extLst>
      <p:ext uri="{BB962C8B-B14F-4D97-AF65-F5344CB8AC3E}">
        <p14:creationId xmlns:p14="http://schemas.microsoft.com/office/powerpoint/2010/main" val="1576668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62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Welk grootheid heb je nodig om f te berekenen?</a:t>
            </a:r>
          </a:p>
          <a:p>
            <a:endParaRPr lang="nl-NL" dirty="0"/>
          </a:p>
          <a:p>
            <a:r>
              <a:rPr lang="nl-NL" dirty="0" smtClean="0"/>
              <a:t>Hoe kom ik achter de trillingstijd?</a:t>
            </a:r>
          </a:p>
          <a:p>
            <a:endParaRPr lang="nl-NL" dirty="0"/>
          </a:p>
          <a:p>
            <a:r>
              <a:rPr lang="nl-NL" dirty="0" smtClean="0"/>
              <a:t>Hoeveel trillingen zijn er?</a:t>
            </a:r>
          </a:p>
          <a:p>
            <a:r>
              <a:rPr lang="nl-NL" dirty="0" smtClean="0"/>
              <a:t>Wat weet je wel van deze trillingen?</a:t>
            </a:r>
          </a:p>
          <a:p>
            <a:r>
              <a:rPr lang="nl-NL" dirty="0" smtClean="0"/>
              <a:t>Zou je de tijd van de totale beweging kunnen berekenen?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2770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63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omgekeer evenredig?</a:t>
            </a:r>
          </a:p>
          <a:p>
            <a:endParaRPr lang="nl-NL" dirty="0"/>
          </a:p>
          <a:p>
            <a:r>
              <a:rPr lang="nl-NL" dirty="0" smtClean="0"/>
              <a:t>Hoe kan je berekenen hoeveel keer zo groot of klein iets is?</a:t>
            </a:r>
          </a:p>
          <a:p>
            <a:endParaRPr lang="nl-NL" dirty="0"/>
          </a:p>
          <a:p>
            <a:r>
              <a:rPr lang="nl-NL" dirty="0"/>
              <a:t>Hoeveel pas 440 Hz in 1000 Hz?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7626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Db en gehoordrempel</a:t>
            </a:r>
            <a:endParaRPr lang="nl-NL" dirty="0"/>
          </a:p>
        </p:txBody>
      </p:sp>
      <p:pic>
        <p:nvPicPr>
          <p:cNvPr id="4" name="Afbeelding 3" descr="http://www.sgcambium.net/2TL-2006/samenvattingen/stencil_geluid_klas_2_bestanden/image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564904"/>
            <a:ext cx="5639222" cy="404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Gebruik onderstaande diagram bij </a:t>
            </a:r>
          </a:p>
          <a:p>
            <a:r>
              <a:rPr lang="nl-NL" dirty="0" smtClean="0"/>
              <a:t>Vraag 63 f (v-klas), 73, 81 (A-klas)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7612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oefentoets uit het boek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5437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Weetje 1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Hogere toon als de snaar:</a:t>
            </a:r>
          </a:p>
          <a:p>
            <a:pPr lvl="1"/>
            <a:r>
              <a:rPr lang="nl-NL" dirty="0" smtClean="0"/>
              <a:t>Korter is</a:t>
            </a:r>
          </a:p>
          <a:p>
            <a:pPr lvl="1"/>
            <a:r>
              <a:rPr lang="nl-NL" dirty="0" smtClean="0"/>
              <a:t>Dunner is</a:t>
            </a:r>
          </a:p>
          <a:p>
            <a:pPr lvl="1"/>
            <a:r>
              <a:rPr lang="nl-NL" dirty="0" smtClean="0"/>
              <a:t>Straker gespannen is</a:t>
            </a:r>
          </a:p>
          <a:p>
            <a:pPr lvl="1"/>
            <a:endParaRPr lang="nl-NL" dirty="0"/>
          </a:p>
          <a:p>
            <a:r>
              <a:rPr lang="nl-NL" dirty="0" smtClean="0"/>
              <a:t>Hogere toon als</a:t>
            </a:r>
          </a:p>
          <a:p>
            <a:pPr lvl="1"/>
            <a:r>
              <a:rPr lang="nl-NL" dirty="0" smtClean="0"/>
              <a:t>Frequentie hoger is</a:t>
            </a:r>
          </a:p>
          <a:p>
            <a:pPr lvl="1"/>
            <a:r>
              <a:rPr lang="nl-NL" dirty="0" smtClean="0"/>
              <a:t>Trillingstijd kleiner is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4933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Weetje 2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nl-NL" dirty="0" smtClean="0"/>
                  <a:t>Definitie van Frequentie:</a:t>
                </a:r>
              </a:p>
              <a:p>
                <a:endParaRPr lang="nl-NL" dirty="0"/>
              </a:p>
              <a:p>
                <a:pPr marL="0" indent="0" algn="ctr">
                  <a:buNone/>
                </a:pPr>
                <a:r>
                  <a:rPr lang="nl-NL" sz="4000" dirty="0" smtClean="0"/>
                  <a:t>Aantal trillingen in een seconde</a:t>
                </a:r>
              </a:p>
              <a:p>
                <a:endParaRPr lang="nl-NL" dirty="0"/>
              </a:p>
              <a:p>
                <a:r>
                  <a:rPr lang="nl-NL" dirty="0" smtClean="0"/>
                  <a:t>Grootheid    	f</a:t>
                </a:r>
              </a:p>
              <a:p>
                <a:r>
                  <a:rPr lang="nl-NL" dirty="0" smtClean="0"/>
                  <a:t>Eenheid		Hz</a:t>
                </a:r>
              </a:p>
              <a:p>
                <a:r>
                  <a:rPr lang="nl-NL" dirty="0"/>
                  <a:t>Formule		</a:t>
                </a:r>
                <a14:m>
                  <m:oMath xmlns:m="http://schemas.openxmlformats.org/officeDocument/2006/math">
                    <m:r>
                      <a:rPr lang="nl-NL" i="1" dirty="0" smtClean="0">
                        <a:latin typeface="Cambria Math"/>
                      </a:rPr>
                      <m:t>f</m:t>
                    </m:r>
                    <m:r>
                      <a:rPr lang="nl-NL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l-NL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nl-NL" i="1" dirty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l-NL" i="1" smtClean="0">
                            <a:latin typeface="Cambria Math"/>
                          </a:rPr>
                          <m:t>T</m:t>
                        </m:r>
                      </m:den>
                    </m:f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b="-12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7200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Weetje 3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nl-NL" dirty="0" smtClean="0"/>
                  <a:t>Definitie van trillingstijd:</a:t>
                </a:r>
              </a:p>
              <a:p>
                <a:endParaRPr lang="nl-NL" dirty="0"/>
              </a:p>
              <a:p>
                <a:pPr marL="0" indent="0" algn="ctr">
                  <a:buNone/>
                </a:pPr>
                <a:r>
                  <a:rPr lang="nl-NL" sz="4300" dirty="0" smtClean="0"/>
                  <a:t>De tijdsduur van een trilling.</a:t>
                </a:r>
              </a:p>
              <a:p>
                <a:endParaRPr lang="nl-NL" dirty="0"/>
              </a:p>
              <a:p>
                <a:r>
                  <a:rPr lang="nl-NL" dirty="0" smtClean="0"/>
                  <a:t>Grootheid 	T</a:t>
                </a:r>
              </a:p>
              <a:p>
                <a:r>
                  <a:rPr lang="nl-NL" dirty="0" smtClean="0"/>
                  <a:t>Eenheid		s</a:t>
                </a:r>
              </a:p>
              <a:p>
                <a:endParaRPr lang="nl-NL" dirty="0"/>
              </a:p>
              <a:p>
                <a:r>
                  <a:rPr lang="nl-NL" dirty="0" smtClean="0"/>
                  <a:t>Formule		</a:t>
                </a:r>
                <a14:m>
                  <m:oMath xmlns:m="http://schemas.openxmlformats.org/officeDocument/2006/math">
                    <m:r>
                      <a:rPr lang="nl-NL" i="1" dirty="0" smtClean="0">
                        <a:latin typeface="Cambria Math"/>
                      </a:rPr>
                      <m:t>T</m:t>
                    </m:r>
                    <m:r>
                      <a:rPr lang="nl-NL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l-NL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l-NL" i="1" smtClean="0">
                            <a:latin typeface="Cambria Math"/>
                          </a:rPr>
                          <m:t>f</m:t>
                        </m:r>
                      </m:den>
                    </m:f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2803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Weetje 4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Geluidsstekte</a:t>
            </a:r>
          </a:p>
          <a:p>
            <a:endParaRPr lang="nl-NL" dirty="0"/>
          </a:p>
          <a:p>
            <a:r>
              <a:rPr lang="nl-NL" dirty="0" smtClean="0"/>
              <a:t>Heeft te maken met amplitue.</a:t>
            </a:r>
            <a:br>
              <a:rPr lang="nl-NL" dirty="0" smtClean="0"/>
            </a:br>
            <a:r>
              <a:rPr lang="nl-NL" dirty="0" smtClean="0"/>
              <a:t>(uitwijking ten opzichte van evenwichtsstand)</a:t>
            </a:r>
          </a:p>
          <a:p>
            <a:endParaRPr lang="nl-NL" dirty="0"/>
          </a:p>
          <a:p>
            <a:r>
              <a:rPr lang="nl-NL" dirty="0" smtClean="0"/>
              <a:t>Grootheid	L</a:t>
            </a:r>
          </a:p>
          <a:p>
            <a:r>
              <a:rPr lang="nl-NL" dirty="0" smtClean="0"/>
              <a:t>Eenheid		dB</a:t>
            </a:r>
          </a:p>
          <a:p>
            <a:endParaRPr lang="nl-NL" dirty="0"/>
          </a:p>
          <a:p>
            <a:r>
              <a:rPr lang="nl-NL" dirty="0" smtClean="0"/>
              <a:t>Bij 2 keer zoveel bronnen is de geluidsstertke + 3dB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834317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29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Wat weet je nog van verhoudingen en verhoudingstabellen?</a:t>
            </a:r>
          </a:p>
          <a:p>
            <a:endParaRPr lang="nl-NL" dirty="0"/>
          </a:p>
          <a:p>
            <a:r>
              <a:rPr lang="nl-NL" dirty="0" smtClean="0"/>
              <a:t>Wat is evenredig?</a:t>
            </a:r>
          </a:p>
          <a:p>
            <a:endParaRPr lang="nl-NL" dirty="0" smtClean="0"/>
          </a:p>
          <a:p>
            <a:r>
              <a:rPr lang="nl-NL" dirty="0" smtClean="0"/>
              <a:t>Als 1 mach 340 m/s is wat zou dan 2 mach zijn?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7356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30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 smtClean="0"/>
              <a:t>Welke 3 snelheden zie je in het verhaal ?</a:t>
            </a:r>
          </a:p>
          <a:p>
            <a:r>
              <a:rPr lang="nl-NL" dirty="0" smtClean="0"/>
              <a:t>Waar horen ze bij?</a:t>
            </a:r>
          </a:p>
          <a:p>
            <a:r>
              <a:rPr lang="nl-NL" dirty="0" smtClean="0"/>
              <a:t>Wat weet je over de afstand die bij deze 3 snelheden horen?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5077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33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400" dirty="0" smtClean="0"/>
              <a:t>Wat heb je nodig om een snelheid te bereken?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De afstand staat niet gegeven.</a:t>
            </a:r>
          </a:p>
          <a:p>
            <a:pPr marL="0" indent="0">
              <a:buNone/>
            </a:pPr>
            <a:r>
              <a:rPr lang="nl-NL" sz="2400" dirty="0" smtClean="0"/>
              <a:t>Lees de vraag nog eens en kijk eens of er een deel tekst is die met afstand te maken heeft.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Welke vorm heeft de aarde?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Wat weet je van de straal of diameter van de aarde?</a:t>
            </a:r>
            <a:br>
              <a:rPr lang="nl-NL" sz="2400" dirty="0" smtClean="0"/>
            </a:b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Hoe kan je de straal van de aarde te weten komen? </a:t>
            </a:r>
            <a:br>
              <a:rPr lang="nl-NL" sz="2400" dirty="0" smtClean="0"/>
            </a:b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Internet?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375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49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Gegeven 10s</a:t>
            </a:r>
            <a:br>
              <a:rPr lang="nl-NL" dirty="0" smtClean="0"/>
            </a:br>
            <a:r>
              <a:rPr lang="nl-NL" dirty="0" smtClean="0"/>
              <a:t>antwoord t = 10s</a:t>
            </a:r>
          </a:p>
          <a:p>
            <a:endParaRPr lang="nl-NL" dirty="0" smtClean="0"/>
          </a:p>
          <a:p>
            <a:r>
              <a:rPr lang="nl-NL" dirty="0" smtClean="0"/>
              <a:t>Hoe schrijf je de gegevens op als je ze moet verzamelen? (bij het oplossen van een probleem)</a:t>
            </a:r>
          </a:p>
          <a:p>
            <a:endParaRPr lang="nl-NL" dirty="0"/>
          </a:p>
          <a:p>
            <a:r>
              <a:rPr lang="nl-NL" dirty="0" smtClean="0"/>
              <a:t>Waar kan je groot en eenheden vinden in de binas.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2102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2504</TotalTime>
  <Words>423</Words>
  <Application>Microsoft Office PowerPoint</Application>
  <PresentationFormat>On-screen Show (4:3)</PresentationFormat>
  <Paragraphs>119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Natuurkunde overal  2HA en 2VWO</vt:lpstr>
      <vt:lpstr>Weetje 1</vt:lpstr>
      <vt:lpstr>Weetje 2</vt:lpstr>
      <vt:lpstr>Weetje 3</vt:lpstr>
      <vt:lpstr>Weetje 4</vt:lpstr>
      <vt:lpstr>Vraag 29</vt:lpstr>
      <vt:lpstr>Vraag 30</vt:lpstr>
      <vt:lpstr>Vraag 33</vt:lpstr>
      <vt:lpstr>Vraag 49</vt:lpstr>
      <vt:lpstr>Vraag 50</vt:lpstr>
      <vt:lpstr>Vraag 51</vt:lpstr>
      <vt:lpstr>Vraag 53</vt:lpstr>
      <vt:lpstr>Vraag 54</vt:lpstr>
      <vt:lpstr>Vraag 56/57</vt:lpstr>
      <vt:lpstr>Vraag 62</vt:lpstr>
      <vt:lpstr>Vraag 63</vt:lpstr>
      <vt:lpstr>Db en gehoordrempel</vt:lpstr>
      <vt:lpstr>Maak de oefentoets uit het boek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Natuurkunde overal</dc:title>
  <dc:creator>w.tomassen</dc:creator>
  <cp:lastModifiedBy>w.tomassen</cp:lastModifiedBy>
  <cp:revision>12</cp:revision>
  <dcterms:created xsi:type="dcterms:W3CDTF">2010-01-27T18:07:10Z</dcterms:created>
  <dcterms:modified xsi:type="dcterms:W3CDTF">2010-01-30T11:55:26Z</dcterms:modified>
</cp:coreProperties>
</file>